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8" r:id="rId5"/>
    <p:sldMasterId id="2147483767" r:id="rId6"/>
    <p:sldMasterId id="2147483706" r:id="rId7"/>
    <p:sldMasterId id="2147483786" r:id="rId8"/>
    <p:sldMasterId id="2147483793" r:id="rId9"/>
  </p:sldMasterIdLst>
  <p:notesMasterIdLst>
    <p:notesMasterId r:id="rId34"/>
  </p:notesMasterIdLst>
  <p:sldIdLst>
    <p:sldId id="333" r:id="rId10"/>
    <p:sldId id="340" r:id="rId11"/>
    <p:sldId id="659" r:id="rId12"/>
    <p:sldId id="663" r:id="rId13"/>
    <p:sldId id="641" r:id="rId14"/>
    <p:sldId id="643" r:id="rId15"/>
    <p:sldId id="266" r:id="rId16"/>
    <p:sldId id="664" r:id="rId17"/>
    <p:sldId id="306" r:id="rId18"/>
    <p:sldId id="604" r:id="rId19"/>
    <p:sldId id="614" r:id="rId20"/>
    <p:sldId id="617" r:id="rId21"/>
    <p:sldId id="618" r:id="rId22"/>
    <p:sldId id="660" r:id="rId23"/>
    <p:sldId id="658" r:id="rId24"/>
    <p:sldId id="609" r:id="rId25"/>
    <p:sldId id="662" r:id="rId26"/>
    <p:sldId id="665" r:id="rId27"/>
    <p:sldId id="654" r:id="rId28"/>
    <p:sldId id="655" r:id="rId29"/>
    <p:sldId id="661" r:id="rId30"/>
    <p:sldId id="612" r:id="rId31"/>
    <p:sldId id="637" r:id="rId32"/>
    <p:sldId id="280"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296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48" autoAdjust="0"/>
  </p:normalViewPr>
  <p:slideViewPr>
    <p:cSldViewPr snapToGrid="0">
      <p:cViewPr varScale="1">
        <p:scale>
          <a:sx n="62" d="100"/>
          <a:sy n="62" d="100"/>
        </p:scale>
        <p:origin x="80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01EDF1D-24E5-4AA9-911B-92D35AF17F44}" type="datetimeFigureOut">
              <a:rPr lang="nl-BE" smtClean="0"/>
              <a:t>2/05/2022</a:t>
            </a:fld>
            <a:endParaRPr lang="nl-B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F73210D-D43D-447C-9B44-AE6EFE324475}" type="slidenum">
              <a:rPr lang="nl-BE" smtClean="0"/>
              <a:t>‹#›</a:t>
            </a:fld>
            <a:endParaRPr lang="nl-BE"/>
          </a:p>
        </p:txBody>
      </p:sp>
    </p:spTree>
    <p:extLst>
      <p:ext uri="{BB962C8B-B14F-4D97-AF65-F5344CB8AC3E}">
        <p14:creationId xmlns:p14="http://schemas.microsoft.com/office/powerpoint/2010/main" val="169991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ts val="2300"/>
              </a:lnSpc>
              <a:spcBef>
                <a:spcPts val="0"/>
              </a:spcBef>
            </a:pPr>
            <a:r>
              <a:rPr lang="fr-FR" dirty="0"/>
              <a:t>Les inondations de la mi-juillet 2021 en Belgique relèvent d’un niveau de catastrophe qui excède largement l’impact que l’on pourrait craindre de crues centennales, avec des zones très violemment touchées, mais réparties dans plusieurs provinces (Provinces de Liège, Namur et Luxembourg, Limbourg) et un impact inégal sur les trois communautés (fort impact pour la zone francophone, important pour la zone germanophone, limité pour la zone néerlandophone).</a:t>
            </a:r>
          </a:p>
          <a:p>
            <a:pPr>
              <a:lnSpc>
                <a:spcPts val="2300"/>
              </a:lnSpc>
              <a:spcBef>
                <a:spcPts val="0"/>
              </a:spcBef>
            </a:pPr>
            <a:r>
              <a:rPr lang="fr-FR" dirty="0"/>
              <a:t>Le contexte était particulièrement difficile, la pandémie ayant fragilisé les populations et les sites patrimoniaux depuis plus d’un an, et la période estivale retardant et réduisant les possibilités de réponse rapide. Enfin, le manque structurel de préparation des sites patrimoniaux (très peu de plans d’urgence en place) a encore aggravé les dégâts, tout particulièrement en Wallonie. Bilan: </a:t>
            </a:r>
            <a:r>
              <a:rPr lang="fr-BE" sz="1200" dirty="0">
                <a:ea typeface="Calibri" panose="020F0502020204030204" pitchFamily="34" charset="0"/>
                <a:cs typeface="Times New Roman" panose="02020603050405020304" pitchFamily="18" charset="0"/>
              </a:rPr>
              <a:t>150 sites culturels impactés, impact sur le patrimoine privé très mal connue. </a:t>
            </a:r>
            <a:endParaRPr lang="fr-FR" dirty="0"/>
          </a:p>
          <a:p>
            <a:endParaRPr lang="fr-BE" dirty="0"/>
          </a:p>
        </p:txBody>
      </p:sp>
      <p:sp>
        <p:nvSpPr>
          <p:cNvPr id="4" name="Espace réservé du numéro de diapositive 3"/>
          <p:cNvSpPr>
            <a:spLocks noGrp="1"/>
          </p:cNvSpPr>
          <p:nvPr>
            <p:ph type="sldNum" sz="quarter" idx="5"/>
          </p:nvPr>
        </p:nvSpPr>
        <p:spPr/>
        <p:txBody>
          <a:bodyPr/>
          <a:lstStyle/>
          <a:p>
            <a:fld id="{5F73210D-D43D-447C-9B44-AE6EFE324475}" type="slidenum">
              <a:rPr lang="nl-BE" smtClean="0"/>
              <a:t>7</a:t>
            </a:fld>
            <a:endParaRPr lang="nl-BE"/>
          </a:p>
        </p:txBody>
      </p:sp>
    </p:spTree>
    <p:extLst>
      <p:ext uri="{BB962C8B-B14F-4D97-AF65-F5344CB8AC3E}">
        <p14:creationId xmlns:p14="http://schemas.microsoft.com/office/powerpoint/2010/main" val="209455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Conseil à distance: reserves de </a:t>
            </a:r>
            <a:r>
              <a:rPr lang="en-US" dirty="0" err="1"/>
              <a:t>l’AWAP</a:t>
            </a:r>
            <a:r>
              <a:rPr lang="en-US" dirty="0"/>
              <a:t> et </a:t>
            </a:r>
            <a:r>
              <a:rPr lang="en-US" dirty="0" err="1"/>
              <a:t>musées</a:t>
            </a:r>
            <a:r>
              <a:rPr lang="en-US" dirty="0"/>
              <a:t> de Verviers : </a:t>
            </a:r>
            <a:r>
              <a:rPr lang="en-US" dirty="0" err="1"/>
              <a:t>certains</a:t>
            </a:r>
            <a:r>
              <a:rPr lang="en-US" dirty="0"/>
              <a:t> de </a:t>
            </a:r>
            <a:r>
              <a:rPr lang="en-US" dirty="0" err="1"/>
              <a:t>nos</a:t>
            </a:r>
            <a:r>
              <a:rPr lang="en-US" dirty="0"/>
              <a:t> </a:t>
            </a:r>
            <a:r>
              <a:rPr lang="en-US" dirty="0" err="1"/>
              <a:t>collègues</a:t>
            </a:r>
            <a:r>
              <a:rPr lang="en-US" dirty="0"/>
              <a:t> sur site </a:t>
            </a:r>
            <a:r>
              <a:rPr lang="en-US" dirty="0" err="1"/>
              <a:t>rapidement</a:t>
            </a:r>
            <a:r>
              <a:rPr lang="en-US" dirty="0"/>
              <a:t>, </a:t>
            </a:r>
            <a:r>
              <a:rPr lang="en-US" dirty="0" err="1"/>
              <a:t>ont</a:t>
            </a:r>
            <a:r>
              <a:rPr lang="en-US" dirty="0"/>
              <a:t> </a:t>
            </a:r>
            <a:r>
              <a:rPr lang="en-US" dirty="0" err="1"/>
              <a:t>ensuite</a:t>
            </a:r>
            <a:r>
              <a:rPr lang="en-US" dirty="0"/>
              <a:t> </a:t>
            </a:r>
            <a:r>
              <a:rPr lang="en-US" dirty="0" err="1"/>
              <a:t>renvoyés</a:t>
            </a:r>
            <a:r>
              <a:rPr lang="en-US" dirty="0"/>
              <a:t> sur les </a:t>
            </a:r>
            <a:r>
              <a:rPr lang="en-US" dirty="0" err="1"/>
              <a:t>collègues</a:t>
            </a:r>
            <a:r>
              <a:rPr lang="en-US" dirty="0"/>
              <a:t> à distance pour </a:t>
            </a:r>
            <a:r>
              <a:rPr lang="en-US" dirty="0" err="1"/>
              <a:t>avis</a:t>
            </a:r>
            <a:r>
              <a:rPr lang="en-US" dirty="0"/>
              <a:t> et conseils </a:t>
            </a:r>
            <a:r>
              <a:rPr lang="en-US" dirty="0" err="1"/>
              <a:t>d’urgence</a:t>
            </a:r>
            <a:r>
              <a:rPr lang="en-US" dirty="0"/>
              <a:t>. Pb: </a:t>
            </a:r>
            <a:r>
              <a:rPr lang="en-US" dirty="0" err="1"/>
              <a:t>trouver</a:t>
            </a:r>
            <a:r>
              <a:rPr lang="en-US" dirty="0"/>
              <a:t> des gens avec </a:t>
            </a:r>
            <a:r>
              <a:rPr lang="en-US" dirty="0" err="1"/>
              <a:t>l’experience</a:t>
            </a:r>
            <a:r>
              <a:rPr lang="en-US" dirty="0"/>
              <a:t> des 1ers </a:t>
            </a:r>
            <a:r>
              <a:rPr lang="en-US" dirty="0" err="1"/>
              <a:t>gestes</a:t>
            </a:r>
            <a:r>
              <a:rPr lang="en-US" dirty="0"/>
              <a:t> et de la gestion de crise.</a:t>
            </a:r>
            <a:endParaRPr lang="en-BE" dirty="0"/>
          </a:p>
        </p:txBody>
      </p:sp>
      <p:sp>
        <p:nvSpPr>
          <p:cNvPr id="4" name="Slide Number Placeholder 3"/>
          <p:cNvSpPr>
            <a:spLocks noGrp="1"/>
          </p:cNvSpPr>
          <p:nvPr>
            <p:ph type="sldNum" sz="quarter" idx="5"/>
          </p:nvPr>
        </p:nvSpPr>
        <p:spPr/>
        <p:txBody>
          <a:bodyPr/>
          <a:lstStyle/>
          <a:p>
            <a:fld id="{5F73210D-D43D-447C-9B44-AE6EFE324475}" type="slidenum">
              <a:rPr lang="nl-BE" smtClean="0"/>
              <a:t>9</a:t>
            </a:fld>
            <a:endParaRPr lang="nl-BE"/>
          </a:p>
        </p:txBody>
      </p:sp>
    </p:spTree>
    <p:extLst>
      <p:ext uri="{BB962C8B-B14F-4D97-AF65-F5344CB8AC3E}">
        <p14:creationId xmlns:p14="http://schemas.microsoft.com/office/powerpoint/2010/main" val="365145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ts val="2300"/>
              </a:lnSpc>
              <a:spcBef>
                <a:spcPts val="0"/>
              </a:spcBef>
            </a:pPr>
            <a:r>
              <a:rPr lang="fr-FR" dirty="0"/>
              <a:t>9 comités organisés, réunion hebdo de mi-juillet à fin août. Nombreux groupes de travail, tentative de </a:t>
            </a:r>
            <a:r>
              <a:rPr lang="fr-FR" dirty="0" err="1"/>
              <a:t>fundraising</a:t>
            </a:r>
            <a:r>
              <a:rPr lang="fr-FR" dirty="0"/>
              <a:t> (</a:t>
            </a:r>
            <a:r>
              <a:rPr lang="fr-FR" dirty="0" err="1"/>
              <a:t>tjs</a:t>
            </a:r>
            <a:r>
              <a:rPr lang="fr-FR" dirty="0"/>
              <a:t> en cours), identification de problématiques majeures (assurances), aide à identification des patrimoines les plus fragiles (églises) </a:t>
            </a:r>
          </a:p>
          <a:p>
            <a:endParaRPr lang="fr-BE" dirty="0"/>
          </a:p>
        </p:txBody>
      </p:sp>
      <p:sp>
        <p:nvSpPr>
          <p:cNvPr id="4" name="Espace réservé du numéro de diapositive 3"/>
          <p:cNvSpPr>
            <a:spLocks noGrp="1"/>
          </p:cNvSpPr>
          <p:nvPr>
            <p:ph type="sldNum" sz="quarter" idx="5"/>
          </p:nvPr>
        </p:nvSpPr>
        <p:spPr/>
        <p:txBody>
          <a:bodyPr/>
          <a:lstStyle/>
          <a:p>
            <a:fld id="{5F73210D-D43D-447C-9B44-AE6EFE324475}" type="slidenum">
              <a:rPr lang="nl-BE" smtClean="0"/>
              <a:t>10</a:t>
            </a:fld>
            <a:endParaRPr lang="nl-BE"/>
          </a:p>
        </p:txBody>
      </p:sp>
    </p:spTree>
    <p:extLst>
      <p:ext uri="{BB962C8B-B14F-4D97-AF65-F5344CB8AC3E}">
        <p14:creationId xmlns:p14="http://schemas.microsoft.com/office/powerpoint/2010/main" val="279716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buFont typeface="Arial" panose="020B0604020202020204" pitchFamily="34" charset="0"/>
              <a:buNone/>
            </a:pPr>
            <a:r>
              <a:rPr lang="en-US" sz="1800" b="0" i="0" u="none" strike="noStrike" dirty="0">
                <a:solidFill>
                  <a:srgbClr val="000000"/>
                </a:solidFill>
                <a:effectLst/>
                <a:latin typeface="Verdana" panose="020B0604030504040204" pitchFamily="34" charset="0"/>
              </a:rPr>
              <a:t>Objectif: </a:t>
            </a:r>
            <a:r>
              <a:rPr lang="en-US" sz="1800" b="0" i="0" u="none" strike="noStrike" dirty="0" err="1">
                <a:solidFill>
                  <a:srgbClr val="000000"/>
                </a:solidFill>
                <a:effectLst/>
                <a:latin typeface="Verdana" panose="020B0604030504040204" pitchFamily="34" charset="0"/>
              </a:rPr>
              <a:t>obtenir</a:t>
            </a:r>
            <a:r>
              <a:rPr lang="en-US" sz="1800" b="0" i="0" u="none" strike="noStrike" dirty="0">
                <a:solidFill>
                  <a:srgbClr val="000000"/>
                </a:solidFill>
                <a:effectLst/>
                <a:latin typeface="Verdana" panose="020B0604030504040204" pitchFamily="34" charset="0"/>
              </a:rPr>
              <a:t> </a:t>
            </a:r>
            <a:r>
              <a:rPr lang="en-US" sz="1800" b="0" i="0" u="none" strike="noStrike" dirty="0" err="1">
                <a:solidFill>
                  <a:srgbClr val="000000"/>
                </a:solidFill>
                <a:effectLst/>
                <a:latin typeface="Verdana" panose="020B0604030504040204" pitchFamily="34" charset="0"/>
              </a:rPr>
              <a:t>une</a:t>
            </a:r>
            <a:r>
              <a:rPr lang="en-US" sz="1800" b="0" i="0" u="none" strike="noStrike" dirty="0">
                <a:solidFill>
                  <a:srgbClr val="000000"/>
                </a:solidFill>
                <a:effectLst/>
                <a:latin typeface="Verdana" panose="020B0604030504040204" pitchFamily="34" charset="0"/>
              </a:rPr>
              <a:t> vision </a:t>
            </a:r>
            <a:r>
              <a:rPr lang="en-US" sz="1800" b="0" i="0" u="none" strike="noStrike" dirty="0" err="1">
                <a:solidFill>
                  <a:srgbClr val="000000"/>
                </a:solidFill>
                <a:effectLst/>
                <a:latin typeface="Verdana" panose="020B0604030504040204" pitchFamily="34" charset="0"/>
              </a:rPr>
              <a:t>d’ensemble</a:t>
            </a:r>
            <a:r>
              <a:rPr lang="en-US" sz="1800" b="0" i="0" u="none" strike="noStrike" dirty="0">
                <a:solidFill>
                  <a:srgbClr val="000000"/>
                </a:solidFill>
                <a:effectLst/>
                <a:latin typeface="Verdana" panose="020B0604030504040204" pitchFamily="34" charset="0"/>
              </a:rPr>
              <a:t> </a:t>
            </a:r>
            <a:r>
              <a:rPr lang="en-US" sz="1800" b="0" i="0" u="none" strike="noStrike" dirty="0" err="1">
                <a:solidFill>
                  <a:srgbClr val="000000"/>
                </a:solidFill>
                <a:effectLst/>
                <a:latin typeface="Verdana" panose="020B0604030504040204" pitchFamily="34" charset="0"/>
              </a:rPr>
              <a:t>assez</a:t>
            </a:r>
            <a:r>
              <a:rPr lang="en-US" sz="1800" b="0" i="0" u="none" strike="noStrike" dirty="0">
                <a:solidFill>
                  <a:srgbClr val="000000"/>
                </a:solidFill>
                <a:effectLst/>
                <a:latin typeface="Verdana" panose="020B0604030504040204" pitchFamily="34" charset="0"/>
              </a:rPr>
              <a:t> </a:t>
            </a:r>
            <a:r>
              <a:rPr lang="en-US" sz="1800" b="0" i="0" u="none" strike="noStrike" dirty="0" err="1">
                <a:solidFill>
                  <a:srgbClr val="000000"/>
                </a:solidFill>
                <a:effectLst/>
                <a:latin typeface="Verdana" panose="020B0604030504040204" pitchFamily="34" charset="0"/>
              </a:rPr>
              <a:t>rapidemment</a:t>
            </a:r>
            <a:r>
              <a:rPr lang="en-US" sz="1800" b="0" i="0" u="none" strike="noStrike" dirty="0">
                <a:solidFill>
                  <a:srgbClr val="000000"/>
                </a:solidFill>
                <a:effectLst/>
                <a:latin typeface="Verdana" panose="020B0604030504040204" pitchFamily="34" charset="0"/>
              </a:rPr>
              <a:t> pour faire un </a:t>
            </a:r>
            <a:r>
              <a:rPr lang="en-US" sz="1800" b="0" i="0" u="none" strike="noStrike" dirty="0" err="1">
                <a:solidFill>
                  <a:srgbClr val="000000"/>
                </a:solidFill>
                <a:effectLst/>
                <a:latin typeface="Verdana" panose="020B0604030504040204" pitchFamily="34" charset="0"/>
              </a:rPr>
              <a:t>bilan</a:t>
            </a:r>
            <a:r>
              <a:rPr lang="en-US" sz="1800" b="0" i="0" u="none" strike="noStrike" dirty="0">
                <a:solidFill>
                  <a:srgbClr val="000000"/>
                </a:solidFill>
                <a:effectLst/>
                <a:latin typeface="Verdana" panose="020B0604030504040204" pitchFamily="34" charset="0"/>
              </a:rPr>
              <a:t> et aider aux interventions</a:t>
            </a:r>
          </a:p>
          <a:p>
            <a:pPr algn="l" rtl="0" fontAlgn="base">
              <a:buFont typeface="Arial" panose="020B0604020202020204" pitchFamily="34" charset="0"/>
              <a:buNone/>
            </a:pPr>
            <a:endParaRPr lang="en-US" sz="1200" b="0" i="0" dirty="0">
              <a:solidFill>
                <a:srgbClr val="000000"/>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5F73210D-D43D-447C-9B44-AE6EFE324475}" type="slidenum">
              <a:rPr lang="nl-BE" smtClean="0"/>
              <a:t>11</a:t>
            </a:fld>
            <a:endParaRPr lang="nl-BE"/>
          </a:p>
        </p:txBody>
      </p:sp>
    </p:spTree>
    <p:extLst>
      <p:ext uri="{BB962C8B-B14F-4D97-AF65-F5344CB8AC3E}">
        <p14:creationId xmlns:p14="http://schemas.microsoft.com/office/powerpoint/2010/main" val="1790343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Manque de perception: à </a:t>
            </a:r>
            <a:r>
              <a:rPr lang="en-US" dirty="0" err="1"/>
              <a:t>nuancer</a:t>
            </a:r>
            <a:r>
              <a:rPr lang="en-US" dirty="0"/>
              <a:t> à </a:t>
            </a:r>
            <a:r>
              <a:rPr lang="en-US" dirty="0" err="1"/>
              <a:t>l’experience</a:t>
            </a:r>
            <a:r>
              <a:rPr lang="en-US" dirty="0"/>
              <a:t> du terrain: la </a:t>
            </a:r>
            <a:r>
              <a:rPr lang="en-US" dirty="0" err="1"/>
              <a:t>presse</a:t>
            </a:r>
            <a:r>
              <a:rPr lang="en-US" dirty="0"/>
              <a:t> a beaucoup </a:t>
            </a:r>
            <a:r>
              <a:rPr lang="en-US" dirty="0" err="1"/>
              <a:t>publié</a:t>
            </a:r>
            <a:r>
              <a:rPr lang="en-US" dirty="0"/>
              <a:t>, les secours (protection civile, Croix Rouge) </a:t>
            </a:r>
            <a:r>
              <a:rPr lang="en-US" dirty="0" err="1"/>
              <a:t>sont</a:t>
            </a:r>
            <a:r>
              <a:rPr lang="en-US" dirty="0"/>
              <a:t> </a:t>
            </a:r>
            <a:r>
              <a:rPr lang="en-US" dirty="0" err="1"/>
              <a:t>sensibilisés</a:t>
            </a:r>
            <a:r>
              <a:rPr lang="en-US" dirty="0"/>
              <a:t>. </a:t>
            </a:r>
            <a:r>
              <a:rPr lang="en-US" dirty="0" err="1"/>
              <a:t>Mais</a:t>
            </a:r>
            <a:r>
              <a:rPr lang="en-US" dirty="0"/>
              <a:t> </a:t>
            </a:r>
            <a:r>
              <a:rPr lang="en-US" dirty="0" err="1"/>
              <a:t>paradoxalement</a:t>
            </a:r>
            <a:r>
              <a:rPr lang="en-US" dirty="0"/>
              <a:t>, </a:t>
            </a:r>
            <a:r>
              <a:rPr lang="en-US" dirty="0" err="1"/>
              <a:t>peu</a:t>
            </a:r>
            <a:r>
              <a:rPr lang="en-US" dirty="0"/>
              <a:t> de </a:t>
            </a:r>
            <a:r>
              <a:rPr lang="en-US" dirty="0" err="1"/>
              <a:t>prise</a:t>
            </a:r>
            <a:r>
              <a:rPr lang="en-US" dirty="0"/>
              <a:t> </a:t>
            </a:r>
            <a:r>
              <a:rPr lang="en-US" dirty="0" err="1"/>
              <a:t>en</a:t>
            </a:r>
            <a:r>
              <a:rPr lang="en-US" dirty="0"/>
              <a:t> </a:t>
            </a:r>
            <a:r>
              <a:rPr lang="en-US" dirty="0" err="1"/>
              <a:t>compte</a:t>
            </a:r>
            <a:r>
              <a:rPr lang="en-US" dirty="0"/>
              <a:t> dans </a:t>
            </a:r>
            <a:r>
              <a:rPr lang="en-US" dirty="0" err="1"/>
              <a:t>l’organisation</a:t>
            </a:r>
            <a:r>
              <a:rPr lang="en-US" dirty="0"/>
              <a:t> des secours et les aides </a:t>
            </a:r>
            <a:r>
              <a:rPr lang="en-US" dirty="0" err="1"/>
              <a:t>budgétaires</a:t>
            </a:r>
            <a:r>
              <a:rPr lang="en-US" dirty="0"/>
              <a:t>. </a:t>
            </a:r>
            <a:endParaRPr lang="en-BE" dirty="0"/>
          </a:p>
        </p:txBody>
      </p:sp>
      <p:sp>
        <p:nvSpPr>
          <p:cNvPr id="4" name="Slide Number Placeholder 3"/>
          <p:cNvSpPr>
            <a:spLocks noGrp="1"/>
          </p:cNvSpPr>
          <p:nvPr>
            <p:ph type="sldNum" sz="quarter" idx="5"/>
          </p:nvPr>
        </p:nvSpPr>
        <p:spPr/>
        <p:txBody>
          <a:bodyPr/>
          <a:lstStyle/>
          <a:p>
            <a:fld id="{5F73210D-D43D-447C-9B44-AE6EFE324475}" type="slidenum">
              <a:rPr lang="nl-BE" smtClean="0"/>
              <a:t>13</a:t>
            </a:fld>
            <a:endParaRPr lang="nl-BE"/>
          </a:p>
        </p:txBody>
      </p:sp>
    </p:spTree>
    <p:extLst>
      <p:ext uri="{BB962C8B-B14F-4D97-AF65-F5344CB8AC3E}">
        <p14:creationId xmlns:p14="http://schemas.microsoft.com/office/powerpoint/2010/main" val="162471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t>Coordinateur</a:t>
            </a:r>
            <a:r>
              <a:rPr lang="en-US" dirty="0"/>
              <a:t> = mandate </a:t>
            </a:r>
            <a:r>
              <a:rPr lang="en-US" dirty="0" err="1"/>
              <a:t>demandé</a:t>
            </a:r>
            <a:endParaRPr lang="en-US" dirty="0"/>
          </a:p>
          <a:p>
            <a:r>
              <a:rPr lang="en-US" dirty="0"/>
              <a:t>En attendant que structure </a:t>
            </a:r>
            <a:r>
              <a:rPr lang="en-US" dirty="0" err="1"/>
              <a:t>soit</a:t>
            </a:r>
            <a:r>
              <a:rPr lang="en-US" dirty="0"/>
              <a:t> mise en place au </a:t>
            </a:r>
            <a:r>
              <a:rPr lang="en-US" dirty="0" err="1"/>
              <a:t>niveau</a:t>
            </a:r>
            <a:r>
              <a:rPr lang="en-US" dirty="0"/>
              <a:t> </a:t>
            </a:r>
            <a:r>
              <a:rPr lang="en-US" dirty="0" err="1"/>
              <a:t>wallon</a:t>
            </a:r>
            <a:endParaRPr lang="en-BE" dirty="0"/>
          </a:p>
        </p:txBody>
      </p:sp>
      <p:sp>
        <p:nvSpPr>
          <p:cNvPr id="4" name="Espace réservé du numéro de diapositive 3"/>
          <p:cNvSpPr>
            <a:spLocks noGrp="1"/>
          </p:cNvSpPr>
          <p:nvPr>
            <p:ph type="sldNum" sz="quarter" idx="5"/>
          </p:nvPr>
        </p:nvSpPr>
        <p:spPr/>
        <p:txBody>
          <a:bodyPr/>
          <a:lstStyle/>
          <a:p>
            <a:fld id="{5F73210D-D43D-447C-9B44-AE6EFE324475}" type="slidenum">
              <a:rPr lang="nl-BE" smtClean="0"/>
              <a:t>16</a:t>
            </a:fld>
            <a:endParaRPr lang="nl-BE"/>
          </a:p>
        </p:txBody>
      </p:sp>
    </p:spTree>
    <p:extLst>
      <p:ext uri="{BB962C8B-B14F-4D97-AF65-F5344CB8AC3E}">
        <p14:creationId xmlns:p14="http://schemas.microsoft.com/office/powerpoint/2010/main" val="71776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5F73210D-D43D-447C-9B44-AE6EFE324475}" type="slidenum">
              <a:rPr lang="nl-BE" smtClean="0"/>
              <a:t>23</a:t>
            </a:fld>
            <a:endParaRPr lang="nl-BE"/>
          </a:p>
        </p:txBody>
      </p:sp>
    </p:spTree>
    <p:extLst>
      <p:ext uri="{BB962C8B-B14F-4D97-AF65-F5344CB8AC3E}">
        <p14:creationId xmlns:p14="http://schemas.microsoft.com/office/powerpoint/2010/main" val="35934848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0.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8.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svg"/><Relationship Id="rId7" Type="http://schemas.openxmlformats.org/officeDocument/2006/relationships/image" Target="../media/image10.sv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8.svg"/><Relationship Id="rId7" Type="http://schemas.openxmlformats.org/officeDocument/2006/relationships/image" Target="../media/image10.svg"/><Relationship Id="rId2"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4.sv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6.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svg"/><Relationship Id="rId7" Type="http://schemas.openxmlformats.org/officeDocument/2006/relationships/image" Target="../media/image4.sv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2.svg"/><Relationship Id="rId4" Type="http://schemas.openxmlformats.org/officeDocument/2006/relationships/image" Target="../media/image38.png"/><Relationship Id="rId9" Type="http://schemas.openxmlformats.org/officeDocument/2006/relationships/image" Target="../media/image26.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9.png"/><Relationship Id="rId9" Type="http://schemas.openxmlformats.org/officeDocument/2006/relationships/image" Target="../media/image18.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9.png"/><Relationship Id="rId9" Type="http://schemas.openxmlformats.org/officeDocument/2006/relationships/image" Target="../media/image18.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10.svg"/><Relationship Id="rId4" Type="http://schemas.openxmlformats.org/officeDocument/2006/relationships/image" Target="../media/image43.png"/><Relationship Id="rId9" Type="http://schemas.openxmlformats.org/officeDocument/2006/relationships/image" Target="../media/image20.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10.svg"/><Relationship Id="rId4" Type="http://schemas.openxmlformats.org/officeDocument/2006/relationships/image" Target="../media/image43.png"/><Relationship Id="rId9" Type="http://schemas.openxmlformats.org/officeDocument/2006/relationships/image" Target="../media/image20.sv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9.png"/><Relationship Id="rId9" Type="http://schemas.openxmlformats.org/officeDocument/2006/relationships/image" Target="../media/image22.sv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svg"/><Relationship Id="rId4" Type="http://schemas.openxmlformats.org/officeDocument/2006/relationships/image" Target="../media/image39.png"/><Relationship Id="rId9" Type="http://schemas.openxmlformats.org/officeDocument/2006/relationships/image" Target="../media/image18.sv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47.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8.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8.sv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0.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6" name="Graphic 5">
            <a:extLst>
              <a:ext uri="{FF2B5EF4-FFF2-40B4-BE49-F238E27FC236}">
                <a16:creationId xmlns:a16="http://schemas.microsoft.com/office/drawing/2014/main" id="{1AEA0D8B-8BB8-48AC-88B3-C5CC7D0D1B3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4093" y="5852755"/>
            <a:ext cx="2240748" cy="370800"/>
          </a:xfrm>
          <a:prstGeom prst="rect">
            <a:avLst/>
          </a:prstGeom>
        </p:spPr>
      </p:pic>
    </p:spTree>
    <p:extLst>
      <p:ext uri="{BB962C8B-B14F-4D97-AF65-F5344CB8AC3E}">
        <p14:creationId xmlns:p14="http://schemas.microsoft.com/office/powerpoint/2010/main" val="3714075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799"/>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54672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1"/>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5999"/>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5" y="5852755"/>
            <a:ext cx="2089233" cy="370799"/>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638282" y="1616336"/>
            <a:ext cx="4819437" cy="3625328"/>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3806896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End Slide - F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800"/>
          </a:xfrm>
          <a:prstGeom prst="rect">
            <a:avLst/>
          </a:prstGeom>
        </p:spPr>
      </p:pic>
      <p:sp>
        <p:nvSpPr>
          <p:cNvPr id="12" name="TextBox 11">
            <a:extLst>
              <a:ext uri="{FF2B5EF4-FFF2-40B4-BE49-F238E27FC236}">
                <a16:creationId xmlns:a16="http://schemas.microsoft.com/office/drawing/2014/main" id="{5AB4E8A1-FF13-4288-B137-C2F3FEF4669D}"/>
              </a:ext>
            </a:extLst>
          </p:cNvPr>
          <p:cNvSpPr txBox="1"/>
          <p:nvPr userDrawn="1"/>
        </p:nvSpPr>
        <p:spPr>
          <a:xfrm>
            <a:off x="6744093" y="1905564"/>
            <a:ext cx="4844216" cy="216000"/>
          </a:xfrm>
          <a:prstGeom prst="rect">
            <a:avLst/>
          </a:prstGeom>
          <a:noFill/>
        </p:spPr>
        <p:txBody>
          <a:bodyPr wrap="square" lIns="0" tIns="36000" rIns="72000" bIns="36000" rtlCol="0">
            <a:spAutoFit/>
          </a:bodyPr>
          <a:lstStyle/>
          <a:p>
            <a:r>
              <a:rPr lang="nl-BE" sz="1400" b="1"/>
              <a:t>Contact</a:t>
            </a:r>
          </a:p>
        </p:txBody>
      </p:sp>
    </p:spTree>
    <p:extLst>
      <p:ext uri="{BB962C8B-B14F-4D97-AF65-F5344CB8AC3E}">
        <p14:creationId xmlns:p14="http://schemas.microsoft.com/office/powerpoint/2010/main" val="13511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9" name="Graphic 8">
            <a:extLst>
              <a:ext uri="{FF2B5EF4-FFF2-40B4-BE49-F238E27FC236}">
                <a16:creationId xmlns:a16="http://schemas.microsoft.com/office/drawing/2014/main" id="{52D799C1-0D5C-4BD6-8527-C0BDE918C7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4093" y="5852755"/>
            <a:ext cx="1782000" cy="369101"/>
          </a:xfrm>
          <a:prstGeom prst="rect">
            <a:avLst/>
          </a:prstGeom>
        </p:spPr>
      </p:pic>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0" cy="6858000"/>
          </a:xfrm>
          <a:prstGeom prst="rect">
            <a:avLst/>
          </a:prstGeom>
        </p:spPr>
      </p:pic>
    </p:spTree>
    <p:extLst>
      <p:ext uri="{BB962C8B-B14F-4D97-AF65-F5344CB8AC3E}">
        <p14:creationId xmlns:p14="http://schemas.microsoft.com/office/powerpoint/2010/main" val="3792581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9" name="Graphic 8">
            <a:extLst>
              <a:ext uri="{FF2B5EF4-FFF2-40B4-BE49-F238E27FC236}">
                <a16:creationId xmlns:a16="http://schemas.microsoft.com/office/drawing/2014/main" id="{52D799C1-0D5C-4BD6-8527-C0BDE918C7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4093" y="5852755"/>
            <a:ext cx="1782000" cy="369101"/>
          </a:xfrm>
          <a:prstGeom prst="rect">
            <a:avLst/>
          </a:prstGeom>
        </p:spPr>
      </p:pic>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0" cy="6858000"/>
          </a:xfrm>
          <a:prstGeom prst="rect">
            <a:avLst/>
          </a:prstGeom>
        </p:spPr>
      </p:pic>
      <p:sp>
        <p:nvSpPr>
          <p:cNvPr id="12" name="Picture Placeholder 5">
            <a:extLst>
              <a:ext uri="{FF2B5EF4-FFF2-40B4-BE49-F238E27FC236}">
                <a16:creationId xmlns:a16="http://schemas.microsoft.com/office/drawing/2014/main" id="{463FA479-FA90-4E0A-AE32-13E16D6FA608}"/>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1860957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a:p>
        </p:txBody>
      </p:sp>
      <p:pic>
        <p:nvPicPr>
          <p:cNvPr id="9" name="Graphic 8">
            <a:extLst>
              <a:ext uri="{FF2B5EF4-FFF2-40B4-BE49-F238E27FC236}">
                <a16:creationId xmlns:a16="http://schemas.microsoft.com/office/drawing/2014/main" id="{52D799C1-0D5C-4BD6-8527-C0BDE918C7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744093" y="5852755"/>
            <a:ext cx="1782000" cy="369100"/>
          </a:xfrm>
          <a:prstGeom prst="rect">
            <a:avLst/>
          </a:prstGeom>
        </p:spPr>
      </p:pic>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0" cy="6858000"/>
          </a:xfrm>
          <a:prstGeom prst="rect">
            <a:avLst/>
          </a:prstGeom>
        </p:spPr>
      </p:pic>
      <p:sp>
        <p:nvSpPr>
          <p:cNvPr id="12" name="Picture Placeholder 5">
            <a:extLst>
              <a:ext uri="{FF2B5EF4-FFF2-40B4-BE49-F238E27FC236}">
                <a16:creationId xmlns:a16="http://schemas.microsoft.com/office/drawing/2014/main" id="{463FA479-FA90-4E0A-AE32-13E16D6FA608}"/>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409998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a:p>
        </p:txBody>
      </p:sp>
      <p:pic>
        <p:nvPicPr>
          <p:cNvPr id="9" name="Graphic 8">
            <a:extLst>
              <a:ext uri="{FF2B5EF4-FFF2-40B4-BE49-F238E27FC236}">
                <a16:creationId xmlns:a16="http://schemas.microsoft.com/office/drawing/2014/main" id="{52D799C1-0D5C-4BD6-8527-C0BDE918C7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744093" y="5852755"/>
            <a:ext cx="1782000" cy="369100"/>
          </a:xfrm>
          <a:prstGeom prst="rect">
            <a:avLst/>
          </a:prstGeom>
        </p:spPr>
      </p:pic>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0" cy="6858000"/>
          </a:xfrm>
          <a:prstGeom prst="rect">
            <a:avLst/>
          </a:prstGeom>
        </p:spPr>
      </p:pic>
      <p:sp>
        <p:nvSpPr>
          <p:cNvPr id="12" name="Picture Placeholder 5">
            <a:extLst>
              <a:ext uri="{FF2B5EF4-FFF2-40B4-BE49-F238E27FC236}">
                <a16:creationId xmlns:a16="http://schemas.microsoft.com/office/drawing/2014/main" id="{463FA479-FA90-4E0A-AE32-13E16D6FA608}"/>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1830857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1"/>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9" name="Graphic 8">
            <a:extLst>
              <a:ext uri="{FF2B5EF4-FFF2-40B4-BE49-F238E27FC236}">
                <a16:creationId xmlns:a16="http://schemas.microsoft.com/office/drawing/2014/main" id="{52D799C1-0D5C-4BD6-8527-C0BDE918C7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744094" y="5852755"/>
            <a:ext cx="1781998" cy="369100"/>
          </a:xfrm>
          <a:prstGeom prst="rect">
            <a:avLst/>
          </a:prstGeom>
        </p:spPr>
      </p:pic>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272035" y="5998932"/>
            <a:ext cx="291495" cy="215999"/>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0" cy="6858000"/>
          </a:xfrm>
          <a:prstGeom prst="rect">
            <a:avLst/>
          </a:prstGeom>
        </p:spPr>
      </p:pic>
      <p:sp>
        <p:nvSpPr>
          <p:cNvPr id="15" name="Picture Placeholder 5">
            <a:extLst>
              <a:ext uri="{FF2B5EF4-FFF2-40B4-BE49-F238E27FC236}">
                <a16:creationId xmlns:a16="http://schemas.microsoft.com/office/drawing/2014/main" id="{3C0915BB-F32A-4459-A57D-31EFC1E15D27}"/>
              </a:ext>
            </a:extLst>
          </p:cNvPr>
          <p:cNvSpPr>
            <a:spLocks noGrp="1"/>
          </p:cNvSpPr>
          <p:nvPr>
            <p:ph type="pic" sz="quarter" idx="11"/>
          </p:nvPr>
        </p:nvSpPr>
        <p:spPr>
          <a:xfrm>
            <a:off x="638282" y="1616336"/>
            <a:ext cx="4819437" cy="3625328"/>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2341420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End Slide - E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4E14C0-E340-4545-92DD-3E1009AA8FAA}"/>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1102"/>
            <a:ext cx="4852555" cy="833387"/>
          </a:xfrm>
        </p:spPr>
        <p:txBody>
          <a:bodyPr lIns="0" tIns="36000" rIns="72000" bIns="36000">
            <a:noAutofit/>
          </a:bodyPr>
          <a:lstStyle>
            <a:lvl1pPr marL="0" indent="0" algn="l">
              <a:lnSpc>
                <a:spcPct val="100000"/>
              </a:lnSpc>
              <a:spcBef>
                <a:spcPts val="0"/>
              </a:spcBef>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pic>
        <p:nvPicPr>
          <p:cNvPr id="9" name="Graphic 8">
            <a:extLst>
              <a:ext uri="{FF2B5EF4-FFF2-40B4-BE49-F238E27FC236}">
                <a16:creationId xmlns:a16="http://schemas.microsoft.com/office/drawing/2014/main" id="{52D799C1-0D5C-4BD6-8527-C0BDE918C7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4093" y="5852755"/>
            <a:ext cx="1782000" cy="369101"/>
          </a:xfrm>
          <a:prstGeom prst="rect">
            <a:avLst/>
          </a:prstGeom>
        </p:spPr>
      </p:pic>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0" cy="6858000"/>
          </a:xfrm>
          <a:prstGeom prst="rect">
            <a:avLst/>
          </a:prstGeom>
        </p:spPr>
      </p:pic>
      <p:sp>
        <p:nvSpPr>
          <p:cNvPr id="6" name="TextBox 5">
            <a:extLst>
              <a:ext uri="{FF2B5EF4-FFF2-40B4-BE49-F238E27FC236}">
                <a16:creationId xmlns:a16="http://schemas.microsoft.com/office/drawing/2014/main" id="{1FF37A0F-76E2-4830-B1BC-486466BAD75A}"/>
              </a:ext>
            </a:extLst>
          </p:cNvPr>
          <p:cNvSpPr txBox="1"/>
          <p:nvPr userDrawn="1"/>
        </p:nvSpPr>
        <p:spPr>
          <a:xfrm>
            <a:off x="6744093" y="1905564"/>
            <a:ext cx="4844216" cy="216000"/>
          </a:xfrm>
          <a:prstGeom prst="rect">
            <a:avLst/>
          </a:prstGeom>
          <a:noFill/>
        </p:spPr>
        <p:txBody>
          <a:bodyPr wrap="square" lIns="0" tIns="36000" rIns="72000" bIns="36000" rtlCol="0">
            <a:spAutoFit/>
          </a:bodyPr>
          <a:lstStyle/>
          <a:p>
            <a:r>
              <a:rPr lang="nl-BE" sz="1400" b="1"/>
              <a:t>Contact</a:t>
            </a:r>
          </a:p>
        </p:txBody>
      </p:sp>
    </p:spTree>
    <p:extLst>
      <p:ext uri="{BB962C8B-B14F-4D97-AF65-F5344CB8AC3E}">
        <p14:creationId xmlns:p14="http://schemas.microsoft.com/office/powerpoint/2010/main" val="396186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mp; 1 Image">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lvl1pPr>
          </a:lstStyle>
          <a:p>
            <a:r>
              <a:rPr lang="nl-BE"/>
              <a:t>Page </a:t>
            </a:r>
            <a:fld id="{9223332C-1EB2-4A5F-88FC-49094D297F6E}" type="slidenum">
              <a:rPr lang="nl-BE" smtClean="0"/>
              <a:pPr/>
              <a:t>‹#›</a:t>
            </a:fld>
            <a:endParaRPr lang="nl-BE"/>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lvl1pPr>
          </a:lstStyle>
          <a:p>
            <a:r>
              <a:rPr lang="fr-FR"/>
              <a:t>Nationale calamiteitenstrategie voor erfgoed </a:t>
            </a:r>
            <a:endParaRPr lang="nl-BE"/>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50870"/>
            <a:ext cx="3213100" cy="4467510"/>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840000" cy="1656000"/>
          </a:xfrm>
          <a:prstGeom prst="rect">
            <a:avLst/>
          </a:prstGeom>
        </p:spPr>
        <p:txBody>
          <a:bodyPr vert="horz" lIns="0" tIns="36000" rIns="72000" bIns="36000" rtlCol="0" anchor="t" anchorCtr="0">
            <a:noAutofit/>
          </a:bodyPr>
          <a:lstStyle/>
          <a:p>
            <a:r>
              <a:rPr lang="en-US"/>
              <a:t>Click to edit Master title style</a:t>
            </a:r>
            <a:endParaRPr lang="nl-BE"/>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5" y="3428999"/>
            <a:ext cx="6840538" cy="2841913"/>
          </a:xfrm>
        </p:spPr>
        <p:txBody>
          <a:bodyPr anchor="t" anchorCtr="0">
            <a:noAutofit/>
          </a:bodyPr>
          <a:lstStyle>
            <a:lvl1pPr marL="0" indent="0">
              <a:lnSpc>
                <a:spcPts val="2300"/>
              </a:lnSpc>
              <a:spcBef>
                <a:spcPts val="0"/>
              </a:spcBef>
              <a:buClr>
                <a:schemeClr val="accent1"/>
              </a:buClr>
              <a:buFont typeface="Arial" panose="020B0604020202020204" pitchFamily="34" charset="0"/>
              <a:buNone/>
              <a:defRPr sz="1600"/>
            </a:lvl1pPr>
            <a:lvl2pPr marL="268288" indent="0">
              <a:buClr>
                <a:schemeClr val="accent1"/>
              </a:buClr>
              <a:buFont typeface="Arial" panose="020B0604020202020204" pitchFamily="34" charset="0"/>
              <a:buNone/>
              <a:defRPr sz="1600"/>
            </a:lvl2pPr>
            <a:lvl3pPr marL="538162" indent="0">
              <a:buClr>
                <a:schemeClr val="accent1"/>
              </a:buClr>
              <a:buFont typeface="Arial" panose="020B0604020202020204" pitchFamily="34" charset="0"/>
              <a:buNone/>
              <a:defRPr sz="1600"/>
            </a:lvl3pPr>
            <a:lvl4pPr marL="806450" indent="0">
              <a:buClr>
                <a:schemeClr val="accent1"/>
              </a:buClr>
              <a:buFont typeface="Arial" panose="020B0604020202020204" pitchFamily="34" charset="0"/>
              <a:buNone/>
              <a:defRPr sz="1600"/>
            </a:lvl4pPr>
          </a:lstStyle>
          <a:p>
            <a:pPr lvl="0"/>
            <a:r>
              <a:rPr lang="en-US"/>
              <a:t>Click to edit Master text styles</a:t>
            </a:r>
          </a:p>
        </p:txBody>
      </p:sp>
    </p:spTree>
    <p:extLst>
      <p:ext uri="{BB962C8B-B14F-4D97-AF65-F5344CB8AC3E}">
        <p14:creationId xmlns:p14="http://schemas.microsoft.com/office/powerpoint/2010/main" val="190165599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6" name="Graphic 5">
            <a:extLst>
              <a:ext uri="{FF2B5EF4-FFF2-40B4-BE49-F238E27FC236}">
                <a16:creationId xmlns:a16="http://schemas.microsoft.com/office/drawing/2014/main" id="{1AEA0D8B-8BB8-48AC-88B3-C5CC7D0D1B3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4093" y="5852755"/>
            <a:ext cx="2240748" cy="370800"/>
          </a:xfrm>
          <a:prstGeom prst="rect">
            <a:avLst/>
          </a:prstGeom>
        </p:spPr>
      </p:pic>
      <p:sp>
        <p:nvSpPr>
          <p:cNvPr id="10" name="Picture Placeholder 5">
            <a:extLst>
              <a:ext uri="{FF2B5EF4-FFF2-40B4-BE49-F238E27FC236}">
                <a16:creationId xmlns:a16="http://schemas.microsoft.com/office/drawing/2014/main" id="{C55A585B-5E44-4C9D-91EF-915767528938}"/>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r>
              <a:rPr lang="en-US"/>
              <a:t>Click icon to add picture</a:t>
            </a:r>
            <a:endParaRPr lang="nl-BE"/>
          </a:p>
        </p:txBody>
      </p:sp>
    </p:spTree>
    <p:extLst>
      <p:ext uri="{BB962C8B-B14F-4D97-AF65-F5344CB8AC3E}">
        <p14:creationId xmlns:p14="http://schemas.microsoft.com/office/powerpoint/2010/main" val="3480782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mp; 1 Image Black">
    <p:bg>
      <p:bgPr>
        <a:solidFill>
          <a:schemeClr val="tx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solidFill>
                  <a:schemeClr val="bg1"/>
                </a:solidFill>
              </a:defRPr>
            </a:lvl1pPr>
          </a:lstStyle>
          <a:p>
            <a:r>
              <a:rPr lang="fr-FR"/>
              <a:t>Nationale calamiteitenstrategie voor erfgoed </a:t>
            </a:r>
            <a:endParaRPr lang="nl-BE"/>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50870"/>
            <a:ext cx="3213100" cy="4467510"/>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840000" cy="1656000"/>
          </a:xfrm>
          <a:prstGeom prst="rect">
            <a:avLst/>
          </a:prstGeom>
        </p:spPr>
        <p:txBody>
          <a:bodyPr vert="horz" lIns="0" tIns="36000" rIns="72000" bIns="36000" rtlCol="0" anchor="t" anchorCtr="0">
            <a:noAutofit/>
          </a:bodyPr>
          <a:lstStyle>
            <a:lvl1pPr>
              <a:defRPr>
                <a:solidFill>
                  <a:schemeClr val="bg1"/>
                </a:solidFill>
              </a:defRPr>
            </a:lvl1pPr>
          </a:lstStyle>
          <a:p>
            <a:r>
              <a:rPr lang="en-US"/>
              <a:t>Click to edit Master title style</a:t>
            </a:r>
            <a:endParaRPr lang="nl-BE"/>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5" y="3428999"/>
            <a:ext cx="6840538" cy="2841913"/>
          </a:xfrm>
        </p:spPr>
        <p:txBody>
          <a:bodyPr anchor="t" anchorCtr="0">
            <a:noAutofit/>
          </a:bodyPr>
          <a:lstStyle>
            <a:lvl1pPr marL="0" indent="0">
              <a:lnSpc>
                <a:spcPts val="2300"/>
              </a:lnSpc>
              <a:spcBef>
                <a:spcPts val="0"/>
              </a:spcBef>
              <a:buFont typeface="Arial" panose="020B0604020202020204" pitchFamily="34" charset="0"/>
              <a:buNone/>
              <a:defRPr sz="1600">
                <a:solidFill>
                  <a:schemeClr val="bg1"/>
                </a:solidFill>
              </a:defRPr>
            </a:lvl1pPr>
            <a:lvl2pPr marL="538163" indent="-269875">
              <a:buFont typeface="Arial" panose="020B0604020202020204" pitchFamily="34" charset="0"/>
              <a:buChar char="•"/>
              <a:defRPr sz="1600">
                <a:solidFill>
                  <a:schemeClr val="bg1"/>
                </a:solidFill>
              </a:defRPr>
            </a:lvl2pPr>
            <a:lvl3pPr marL="806450" indent="-268288">
              <a:buFont typeface="Arial" panose="020B0604020202020204" pitchFamily="34" charset="0"/>
              <a:buChar char="•"/>
              <a:defRPr sz="1600">
                <a:solidFill>
                  <a:schemeClr val="bg1"/>
                </a:solidFill>
              </a:defRPr>
            </a:lvl3pPr>
            <a:lvl4pPr marL="1077913" indent="-271463">
              <a:buFont typeface="Arial" panose="020B0604020202020204" pitchFamily="34" charset="0"/>
              <a:buChar char="•"/>
              <a:defRPr sz="1600">
                <a:solidFill>
                  <a:schemeClr val="bg1"/>
                </a:solidFill>
              </a:defRPr>
            </a:lvl4pPr>
          </a:lstStyle>
          <a:p>
            <a:pPr lvl="0"/>
            <a:r>
              <a:rPr lang="en-US"/>
              <a:t>Click to edit Master text styles</a:t>
            </a:r>
          </a:p>
        </p:txBody>
      </p:sp>
    </p:spTree>
    <p:extLst>
      <p:ext uri="{BB962C8B-B14F-4D97-AF65-F5344CB8AC3E}">
        <p14:creationId xmlns:p14="http://schemas.microsoft.com/office/powerpoint/2010/main" val="3537412921"/>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s &amp; 3 Images">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lvl1pPr>
          </a:lstStyle>
          <a:p>
            <a:r>
              <a:rPr lang="nl-BE"/>
              <a:t>Page </a:t>
            </a:r>
            <a:fld id="{9223332C-1EB2-4A5F-88FC-49094D297F6E}" type="slidenum">
              <a:rPr lang="nl-BE" smtClean="0"/>
              <a:pPr/>
              <a:t>‹#›</a:t>
            </a:fld>
            <a:endParaRPr lang="nl-BE"/>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lvl1pPr>
          </a:lstStyle>
          <a:p>
            <a:r>
              <a:rPr lang="fr-FR"/>
              <a:t>Nationale calamiteitenstrategie voor erfgoed </a:t>
            </a:r>
            <a:endParaRPr lang="nl-BE"/>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4082527"/>
            <a:ext cx="3213100" cy="2135852"/>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656000"/>
          </a:xfrm>
          <a:prstGeom prst="rect">
            <a:avLst/>
          </a:prstGeom>
        </p:spPr>
        <p:txBody>
          <a:bodyPr vert="horz" lIns="0" tIns="36000" rIns="72000" bIns="36000" rtlCol="0" anchor="t" anchorCtr="0">
            <a:noAutofit/>
          </a:bodyPr>
          <a:lstStyle/>
          <a:p>
            <a:r>
              <a:rPr lang="en-US"/>
              <a:t>Click to edit Master title style</a:t>
            </a:r>
            <a:endParaRPr lang="nl-BE"/>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4" y="3385415"/>
            <a:ext cx="3213099" cy="568021"/>
          </a:xfrm>
        </p:spPr>
        <p:txBody>
          <a:bodyPr anchor="t" anchorCtr="0">
            <a:noAutofit/>
          </a:bodyPr>
          <a:lstStyle>
            <a:lvl1pPr>
              <a:lnSpc>
                <a:spcPct val="100000"/>
              </a:lnSpc>
              <a:spcBef>
                <a:spcPts val="0"/>
              </a:spcBef>
              <a:defRPr sz="1600" b="1"/>
            </a:lvl1pPr>
          </a:lstStyle>
          <a:p>
            <a:pPr lvl="0"/>
            <a:r>
              <a:rPr lang="en-US"/>
              <a:t>Click to edit Master text styles</a:t>
            </a:r>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4082527"/>
            <a:ext cx="3213100" cy="2135852"/>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4082527"/>
            <a:ext cx="3213100" cy="2135852"/>
          </a:xfrm>
          <a:solidFill>
            <a:schemeClr val="bg2"/>
          </a:solidFill>
          <a:ln>
            <a:noFill/>
          </a:ln>
        </p:spPr>
        <p:txBody>
          <a:bodyPr bIns="720000" anchor="ctr" anchorCtr="0"/>
          <a:lstStyle>
            <a:lvl1pPr algn="ctr">
              <a:defRPr/>
            </a:lvl1pPr>
          </a:lstStyle>
          <a:p>
            <a:endParaRPr lang="nl-BE"/>
          </a:p>
        </p:txBody>
      </p:sp>
      <p:sp>
        <p:nvSpPr>
          <p:cNvPr id="11" name="Text Placeholder 25">
            <a:extLst>
              <a:ext uri="{FF2B5EF4-FFF2-40B4-BE49-F238E27FC236}">
                <a16:creationId xmlns:a16="http://schemas.microsoft.com/office/drawing/2014/main" id="{B3AEEE00-81C0-4992-B14E-E75BE6B45328}"/>
              </a:ext>
            </a:extLst>
          </p:cNvPr>
          <p:cNvSpPr>
            <a:spLocks noGrp="1"/>
          </p:cNvSpPr>
          <p:nvPr>
            <p:ph type="body" sz="quarter" idx="19"/>
          </p:nvPr>
        </p:nvSpPr>
        <p:spPr>
          <a:xfrm>
            <a:off x="4849018" y="3385415"/>
            <a:ext cx="3213099" cy="568021"/>
          </a:xfrm>
        </p:spPr>
        <p:txBody>
          <a:bodyPr anchor="t" anchorCtr="0">
            <a:noAutofit/>
          </a:bodyPr>
          <a:lstStyle>
            <a:lvl1pPr>
              <a:lnSpc>
                <a:spcPct val="100000"/>
              </a:lnSpc>
              <a:spcBef>
                <a:spcPts val="0"/>
              </a:spcBef>
              <a:defRPr sz="1600" b="1"/>
            </a:lvl1pPr>
          </a:lstStyle>
          <a:p>
            <a:pPr lvl="0"/>
            <a:r>
              <a:rPr lang="en-US"/>
              <a:t>Click to edit Master text styles</a:t>
            </a:r>
          </a:p>
        </p:txBody>
      </p:sp>
      <p:sp>
        <p:nvSpPr>
          <p:cNvPr id="12" name="Text Placeholder 25">
            <a:extLst>
              <a:ext uri="{FF2B5EF4-FFF2-40B4-BE49-F238E27FC236}">
                <a16:creationId xmlns:a16="http://schemas.microsoft.com/office/drawing/2014/main" id="{A4FB6391-6091-4359-B664-70D53170C0D0}"/>
              </a:ext>
            </a:extLst>
          </p:cNvPr>
          <p:cNvSpPr>
            <a:spLocks noGrp="1"/>
          </p:cNvSpPr>
          <p:nvPr>
            <p:ph type="body" sz="quarter" idx="20"/>
          </p:nvPr>
        </p:nvSpPr>
        <p:spPr>
          <a:xfrm>
            <a:off x="8355013" y="3391136"/>
            <a:ext cx="3213099" cy="568021"/>
          </a:xfrm>
        </p:spPr>
        <p:txBody>
          <a:bodyPr anchor="t" anchorCtr="0">
            <a:noAutofit/>
          </a:bodyPr>
          <a:lstStyle>
            <a:lvl1pPr>
              <a:lnSpc>
                <a:spcPct val="100000"/>
              </a:lnSpc>
              <a:spcBef>
                <a:spcPts val="0"/>
              </a:spcBef>
              <a:defRPr sz="1600" b="1"/>
            </a:lvl1pPr>
          </a:lstStyle>
          <a:p>
            <a:pPr lvl="0"/>
            <a:r>
              <a:rPr lang="en-US"/>
              <a:t>Click to edit Master text styles</a:t>
            </a:r>
          </a:p>
        </p:txBody>
      </p:sp>
    </p:spTree>
    <p:extLst>
      <p:ext uri="{BB962C8B-B14F-4D97-AF65-F5344CB8AC3E}">
        <p14:creationId xmlns:p14="http://schemas.microsoft.com/office/powerpoint/2010/main" val="1796064542"/>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s &amp; 3 Images Black">
    <p:bg>
      <p:bgPr>
        <a:solidFill>
          <a:schemeClr val="tx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solidFill>
                  <a:schemeClr val="bg1"/>
                </a:solidFill>
              </a:defRPr>
            </a:lvl1pPr>
          </a:lstStyle>
          <a:p>
            <a:r>
              <a:rPr lang="fr-FR"/>
              <a:t>Nationale calamiteitenstrategie voor erfgoed </a:t>
            </a:r>
            <a:endParaRPr lang="nl-BE"/>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4082527"/>
            <a:ext cx="3213100" cy="2135852"/>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656000"/>
          </a:xfrm>
          <a:prstGeom prst="rect">
            <a:avLst/>
          </a:prstGeom>
        </p:spPr>
        <p:txBody>
          <a:bodyPr vert="horz" lIns="0" tIns="36000" rIns="72000" bIns="36000" rtlCol="0" anchor="t" anchorCtr="0">
            <a:noAutofit/>
          </a:bodyPr>
          <a:lstStyle>
            <a:lvl1pPr>
              <a:defRPr>
                <a:solidFill>
                  <a:schemeClr val="bg1"/>
                </a:solidFill>
              </a:defRPr>
            </a:lvl1pPr>
          </a:lstStyle>
          <a:p>
            <a:r>
              <a:rPr lang="en-US"/>
              <a:t>Click to edit Master title style</a:t>
            </a:r>
            <a:endParaRPr lang="nl-BE"/>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4" y="3385415"/>
            <a:ext cx="3213099" cy="568021"/>
          </a:xfrm>
        </p:spPr>
        <p:txBody>
          <a:bodyPr anchor="t" anchorCtr="0">
            <a:noAutofit/>
          </a:bodyPr>
          <a:lstStyle>
            <a:lvl1pPr>
              <a:lnSpc>
                <a:spcPct val="100000"/>
              </a:lnSpc>
              <a:spcBef>
                <a:spcPts val="0"/>
              </a:spcBef>
              <a:defRPr b="1">
                <a:solidFill>
                  <a:schemeClr val="bg1"/>
                </a:solidFill>
              </a:defRPr>
            </a:lvl1pPr>
          </a:lstStyle>
          <a:p>
            <a:pPr lvl="0"/>
            <a:r>
              <a:rPr lang="en-US"/>
              <a:t>Click to edit Master text styles</a:t>
            </a:r>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4082527"/>
            <a:ext cx="3213100" cy="2135852"/>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4082527"/>
            <a:ext cx="3213100" cy="2135852"/>
          </a:xfrm>
          <a:solidFill>
            <a:schemeClr val="bg2"/>
          </a:solidFill>
          <a:ln>
            <a:noFill/>
          </a:ln>
        </p:spPr>
        <p:txBody>
          <a:bodyPr bIns="720000" anchor="ctr" anchorCtr="0"/>
          <a:lstStyle>
            <a:lvl1pPr algn="ctr">
              <a:defRPr/>
            </a:lvl1pPr>
          </a:lstStyle>
          <a:p>
            <a:endParaRPr lang="nl-BE"/>
          </a:p>
        </p:txBody>
      </p:sp>
      <p:sp>
        <p:nvSpPr>
          <p:cNvPr id="11" name="Text Placeholder 25">
            <a:extLst>
              <a:ext uri="{FF2B5EF4-FFF2-40B4-BE49-F238E27FC236}">
                <a16:creationId xmlns:a16="http://schemas.microsoft.com/office/drawing/2014/main" id="{B3AEEE00-81C0-4992-B14E-E75BE6B45328}"/>
              </a:ext>
            </a:extLst>
          </p:cNvPr>
          <p:cNvSpPr>
            <a:spLocks noGrp="1"/>
          </p:cNvSpPr>
          <p:nvPr>
            <p:ph type="body" sz="quarter" idx="19"/>
          </p:nvPr>
        </p:nvSpPr>
        <p:spPr>
          <a:xfrm>
            <a:off x="4849018" y="3385415"/>
            <a:ext cx="3213099" cy="568021"/>
          </a:xfrm>
        </p:spPr>
        <p:txBody>
          <a:bodyPr anchor="t" anchorCtr="0">
            <a:noAutofit/>
          </a:bodyPr>
          <a:lstStyle>
            <a:lvl1pPr>
              <a:lnSpc>
                <a:spcPct val="100000"/>
              </a:lnSpc>
              <a:spcBef>
                <a:spcPts val="0"/>
              </a:spcBef>
              <a:defRPr b="1">
                <a:solidFill>
                  <a:schemeClr val="bg1"/>
                </a:solidFill>
              </a:defRPr>
            </a:lvl1pPr>
          </a:lstStyle>
          <a:p>
            <a:pPr lvl="0"/>
            <a:r>
              <a:rPr lang="en-US"/>
              <a:t>Click to edit Master text styles</a:t>
            </a:r>
          </a:p>
        </p:txBody>
      </p:sp>
      <p:sp>
        <p:nvSpPr>
          <p:cNvPr id="12" name="Text Placeholder 25">
            <a:extLst>
              <a:ext uri="{FF2B5EF4-FFF2-40B4-BE49-F238E27FC236}">
                <a16:creationId xmlns:a16="http://schemas.microsoft.com/office/drawing/2014/main" id="{A4FB6391-6091-4359-B664-70D53170C0D0}"/>
              </a:ext>
            </a:extLst>
          </p:cNvPr>
          <p:cNvSpPr>
            <a:spLocks noGrp="1"/>
          </p:cNvSpPr>
          <p:nvPr>
            <p:ph type="body" sz="quarter" idx="20"/>
          </p:nvPr>
        </p:nvSpPr>
        <p:spPr>
          <a:xfrm>
            <a:off x="8355013" y="3391136"/>
            <a:ext cx="3213099" cy="568021"/>
          </a:xfrm>
        </p:spPr>
        <p:txBody>
          <a:bodyPr anchor="t" anchorCtr="0">
            <a:noAutofit/>
          </a:bodyPr>
          <a:lstStyle>
            <a:lvl1pPr>
              <a:lnSpc>
                <a:spcPct val="100000"/>
              </a:lnSpc>
              <a:spcBef>
                <a:spcPts val="0"/>
              </a:spcBef>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7321488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3 Images">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lvl1pPr>
          </a:lstStyle>
          <a:p>
            <a:r>
              <a:rPr lang="nl-BE"/>
              <a:t>Page </a:t>
            </a:r>
            <a:fld id="{9223332C-1EB2-4A5F-88FC-49094D297F6E}" type="slidenum">
              <a:rPr lang="nl-BE" smtClean="0"/>
              <a:pPr/>
              <a:t>‹#›</a:t>
            </a:fld>
            <a:endParaRPr lang="nl-BE"/>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lvl1pPr>
          </a:lstStyle>
          <a:p>
            <a:r>
              <a:rPr lang="fr-FR"/>
              <a:t>Nationale calamiteitenstrategie voor erfgoed </a:t>
            </a:r>
            <a:endParaRPr lang="nl-BE"/>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48118"/>
            <a:ext cx="3213100" cy="4470261"/>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072306"/>
          </a:xfrm>
          <a:prstGeom prst="rect">
            <a:avLst/>
          </a:prstGeom>
        </p:spPr>
        <p:txBody>
          <a:bodyPr vert="horz" lIns="0" tIns="36000" rIns="72000" bIns="36000" rtlCol="0" anchor="t" anchorCtr="0">
            <a:noAutofit/>
          </a:bodyPr>
          <a:lstStyle/>
          <a:p>
            <a:r>
              <a:rPr lang="en-US"/>
              <a:t>Click to edit Master title style</a:t>
            </a:r>
            <a:endParaRPr lang="nl-BE"/>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1748118"/>
            <a:ext cx="3213100" cy="4470261"/>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1748118"/>
            <a:ext cx="3213100" cy="4470261"/>
          </a:xfrm>
          <a:solidFill>
            <a:schemeClr val="bg2"/>
          </a:solidFill>
          <a:ln>
            <a:noFill/>
          </a:ln>
        </p:spPr>
        <p:txBody>
          <a:bodyPr bIns="720000" anchor="ctr" anchorCtr="0"/>
          <a:lstStyle>
            <a:lvl1pPr algn="ctr">
              <a:defRPr/>
            </a:lvl1pPr>
          </a:lstStyle>
          <a:p>
            <a:endParaRPr lang="nl-BE"/>
          </a:p>
        </p:txBody>
      </p:sp>
    </p:spTree>
    <p:extLst>
      <p:ext uri="{BB962C8B-B14F-4D97-AF65-F5344CB8AC3E}">
        <p14:creationId xmlns:p14="http://schemas.microsoft.com/office/powerpoint/2010/main" val="376272233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3 Images Black">
    <p:bg>
      <p:bgPr>
        <a:solidFill>
          <a:schemeClr val="tx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solidFill>
                  <a:schemeClr val="bg1"/>
                </a:solidFill>
              </a:defRPr>
            </a:lvl1pPr>
          </a:lstStyle>
          <a:p>
            <a:r>
              <a:rPr lang="fr-FR"/>
              <a:t>Nationale calamiteitenstrategie voor erfgoed </a:t>
            </a:r>
            <a:endParaRPr lang="nl-BE"/>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48118"/>
            <a:ext cx="3213100" cy="4470261"/>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072306"/>
          </a:xfrm>
          <a:prstGeom prst="rect">
            <a:avLst/>
          </a:prstGeom>
        </p:spPr>
        <p:txBody>
          <a:bodyPr vert="horz" lIns="0" tIns="36000" rIns="72000" bIns="36000" rtlCol="0" anchor="t" anchorCtr="0">
            <a:noAutofit/>
          </a:bodyPr>
          <a:lstStyle>
            <a:lvl1pPr>
              <a:defRPr>
                <a:solidFill>
                  <a:schemeClr val="bg1"/>
                </a:solidFill>
              </a:defRPr>
            </a:lvl1pPr>
          </a:lstStyle>
          <a:p>
            <a:r>
              <a:rPr lang="en-US"/>
              <a:t>Click to edit Master title style</a:t>
            </a:r>
            <a:endParaRPr lang="nl-BE"/>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1748118"/>
            <a:ext cx="3213100" cy="4470261"/>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1748118"/>
            <a:ext cx="3213100" cy="4470261"/>
          </a:xfrm>
          <a:solidFill>
            <a:schemeClr val="bg2"/>
          </a:solidFill>
          <a:ln>
            <a:noFill/>
          </a:ln>
        </p:spPr>
        <p:txBody>
          <a:bodyPr bIns="720000" anchor="ctr" anchorCtr="0"/>
          <a:lstStyle>
            <a:lvl1pPr algn="ctr">
              <a:defRPr/>
            </a:lvl1pPr>
          </a:lstStyle>
          <a:p>
            <a:endParaRPr lang="nl-BE"/>
          </a:p>
        </p:txBody>
      </p:sp>
    </p:spTree>
    <p:extLst>
      <p:ext uri="{BB962C8B-B14F-4D97-AF65-F5344CB8AC3E}">
        <p14:creationId xmlns:p14="http://schemas.microsoft.com/office/powerpoint/2010/main" val="121922897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CC64126-111A-4552-B6FA-4AC4C676A468}"/>
              </a:ext>
            </a:extLst>
          </p:cNvPr>
          <p:cNvCxnSpPr>
            <a:cxnSpLocks/>
          </p:cNvCxnSpPr>
          <p:nvPr userDrawn="1"/>
        </p:nvCxnSpPr>
        <p:spPr>
          <a:xfrm flipH="1">
            <a:off x="1309255" y="441614"/>
            <a:ext cx="1088274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0" y="0"/>
            <a:ext cx="12192000" cy="6858000"/>
          </a:xfrm>
          <a:solidFill>
            <a:schemeClr val="bg2"/>
          </a:solidFill>
          <a:ln>
            <a:noFill/>
          </a:ln>
        </p:spPr>
        <p:txBody>
          <a:bodyPr bIns="720000" anchor="ctr" anchorCtr="0"/>
          <a:lstStyle>
            <a:lvl1pPr algn="ctr">
              <a:defRPr/>
            </a:lvl1pPr>
          </a:lstStyle>
          <a:p>
            <a:endParaRPr lang="nl-BE"/>
          </a:p>
        </p:txBody>
      </p:sp>
    </p:spTree>
    <p:extLst>
      <p:ext uri="{BB962C8B-B14F-4D97-AF65-F5344CB8AC3E}">
        <p14:creationId xmlns:p14="http://schemas.microsoft.com/office/powerpoint/2010/main" val="35869772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sic Black">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CC64126-111A-4552-B6FA-4AC4C676A468}"/>
              </a:ext>
            </a:extLst>
          </p:cNvPr>
          <p:cNvCxnSpPr>
            <a:cxnSpLocks/>
          </p:cNvCxnSpPr>
          <p:nvPr userDrawn="1"/>
        </p:nvCxnSpPr>
        <p:spPr>
          <a:xfrm flipH="1">
            <a:off x="1309255" y="441614"/>
            <a:ext cx="1088274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4709B00-5080-4502-90A7-4B2CCC3F67E4}"/>
              </a:ext>
            </a:extLst>
          </p:cNvPr>
          <p:cNvSpPr>
            <a:spLocks noGrp="1"/>
          </p:cNvSpPr>
          <p:nvPr>
            <p:ph type="ftr" sz="quarter" idx="10"/>
          </p:nvPr>
        </p:nvSpPr>
        <p:spPr/>
        <p:txBody>
          <a:bodyPr/>
          <a:lstStyle>
            <a:lvl1pPr>
              <a:defRPr sz="1050">
                <a:solidFill>
                  <a:schemeClr val="bg1"/>
                </a:solidFill>
              </a:defRPr>
            </a:lvl1pPr>
          </a:lstStyle>
          <a:p>
            <a:r>
              <a:rPr lang="fr-FR"/>
              <a:t>Nationale calamiteitenstrategie voor erfgoed </a:t>
            </a:r>
            <a:endParaRPr lang="nl-BE"/>
          </a:p>
        </p:txBody>
      </p:sp>
      <p:sp>
        <p:nvSpPr>
          <p:cNvPr id="3" name="Slide Number Placeholder 2">
            <a:extLst>
              <a:ext uri="{FF2B5EF4-FFF2-40B4-BE49-F238E27FC236}">
                <a16:creationId xmlns:a16="http://schemas.microsoft.com/office/drawing/2014/main" id="{3BEF6A1A-F5A6-44A1-AA2E-CA85FC338C27}"/>
              </a:ext>
            </a:extLst>
          </p:cNvPr>
          <p:cNvSpPr>
            <a:spLocks noGrp="1"/>
          </p:cNvSpPr>
          <p:nvPr>
            <p:ph type="sldNum" sz="quarter" idx="11"/>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a:p>
        </p:txBody>
      </p:sp>
    </p:spTree>
    <p:extLst>
      <p:ext uri="{BB962C8B-B14F-4D97-AF65-F5344CB8AC3E}">
        <p14:creationId xmlns:p14="http://schemas.microsoft.com/office/powerpoint/2010/main" val="101654109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sic White">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CC64126-111A-4552-B6FA-4AC4C676A468}"/>
              </a:ext>
            </a:extLst>
          </p:cNvPr>
          <p:cNvCxnSpPr>
            <a:cxnSpLocks/>
          </p:cNvCxnSpPr>
          <p:nvPr userDrawn="1"/>
        </p:nvCxnSpPr>
        <p:spPr>
          <a:xfrm flipH="1">
            <a:off x="1309255" y="441614"/>
            <a:ext cx="1088274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4709B00-5080-4502-90A7-4B2CCC3F67E4}"/>
              </a:ext>
            </a:extLst>
          </p:cNvPr>
          <p:cNvSpPr>
            <a:spLocks noGrp="1"/>
          </p:cNvSpPr>
          <p:nvPr>
            <p:ph type="ftr" sz="quarter" idx="10"/>
          </p:nvPr>
        </p:nvSpPr>
        <p:spPr/>
        <p:txBody>
          <a:bodyPr/>
          <a:lstStyle>
            <a:lvl1pPr>
              <a:defRPr sz="1050">
                <a:solidFill>
                  <a:schemeClr val="tx1"/>
                </a:solidFill>
              </a:defRPr>
            </a:lvl1pPr>
          </a:lstStyle>
          <a:p>
            <a:r>
              <a:rPr lang="fr-FR"/>
              <a:t>Nationale calamiteitenstrategie voor erfgoed </a:t>
            </a:r>
            <a:endParaRPr lang="nl-BE"/>
          </a:p>
        </p:txBody>
      </p:sp>
      <p:sp>
        <p:nvSpPr>
          <p:cNvPr id="3" name="Slide Number Placeholder 2">
            <a:extLst>
              <a:ext uri="{FF2B5EF4-FFF2-40B4-BE49-F238E27FC236}">
                <a16:creationId xmlns:a16="http://schemas.microsoft.com/office/drawing/2014/main" id="{3BEF6A1A-F5A6-44A1-AA2E-CA85FC338C27}"/>
              </a:ext>
            </a:extLst>
          </p:cNvPr>
          <p:cNvSpPr>
            <a:spLocks noGrp="1"/>
          </p:cNvSpPr>
          <p:nvPr>
            <p:ph type="sldNum" sz="quarter" idx="11"/>
          </p:nvPr>
        </p:nvSpPr>
        <p:spPr/>
        <p:txBody>
          <a:bodyPr/>
          <a:lstStyle>
            <a:lvl1pPr>
              <a:defRPr sz="1050">
                <a:solidFill>
                  <a:schemeClr val="tx1"/>
                </a:solidFill>
              </a:defRPr>
            </a:lvl1pPr>
          </a:lstStyle>
          <a:p>
            <a:r>
              <a:rPr lang="nl-BE"/>
              <a:t>Page </a:t>
            </a:r>
            <a:fld id="{9223332C-1EB2-4A5F-88FC-49094D297F6E}" type="slidenum">
              <a:rPr lang="nl-BE" smtClean="0"/>
              <a:pPr/>
              <a:t>‹#›</a:t>
            </a:fld>
            <a:endParaRPr lang="nl-BE"/>
          </a:p>
        </p:txBody>
      </p:sp>
    </p:spTree>
    <p:extLst>
      <p:ext uri="{BB962C8B-B14F-4D97-AF65-F5344CB8AC3E}">
        <p14:creationId xmlns:p14="http://schemas.microsoft.com/office/powerpoint/2010/main" val="73694432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amp; Author">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2FC5C31-F03B-4E9E-B69B-80538E8CC6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2755518"/>
            <a:ext cx="10225090" cy="1072306"/>
          </a:xfrm>
          <a:prstGeom prst="rect">
            <a:avLst/>
          </a:prstGeom>
        </p:spPr>
        <p:txBody>
          <a:bodyPr vert="horz" lIns="180000" tIns="36000" rIns="180000" bIns="36000" rtlCol="0" anchor="t" anchorCtr="0">
            <a:noAutofit/>
          </a:bodyPr>
          <a:lstStyle>
            <a:lvl1pPr algn="ctr">
              <a:defRPr>
                <a:solidFill>
                  <a:schemeClr val="tx2"/>
                </a:solidFill>
              </a:defRPr>
            </a:lvl1pPr>
          </a:lstStyle>
          <a:p>
            <a:r>
              <a:rPr lang="en-US"/>
              <a:t>Click to edit Master title style</a:t>
            </a:r>
            <a:endParaRPr lang="nl-BE"/>
          </a:p>
        </p:txBody>
      </p:sp>
      <p:sp>
        <p:nvSpPr>
          <p:cNvPr id="11" name="Text Placeholder 25">
            <a:extLst>
              <a:ext uri="{FF2B5EF4-FFF2-40B4-BE49-F238E27FC236}">
                <a16:creationId xmlns:a16="http://schemas.microsoft.com/office/drawing/2014/main" id="{7BBDBE39-1A2C-409E-A440-37E70E07CEB0}"/>
              </a:ext>
            </a:extLst>
          </p:cNvPr>
          <p:cNvSpPr>
            <a:spLocks noGrp="1"/>
          </p:cNvSpPr>
          <p:nvPr>
            <p:ph type="body" sz="quarter" idx="16"/>
          </p:nvPr>
        </p:nvSpPr>
        <p:spPr>
          <a:xfrm>
            <a:off x="4125559" y="4039496"/>
            <a:ext cx="3958814" cy="1387738"/>
          </a:xfrm>
        </p:spPr>
        <p:txBody>
          <a:bodyPr lIns="72000" tIns="72000" rIns="72000" bIns="72000" anchor="t" anchorCtr="0">
            <a:noAutofit/>
          </a:bodyPr>
          <a:lstStyle>
            <a:lvl1pPr algn="ctr">
              <a:defRPr sz="1600"/>
            </a:lvl1pPr>
          </a:lstStyle>
          <a:p>
            <a:pPr lvl="0"/>
            <a:r>
              <a:rPr lang="en-US"/>
              <a:t>Click to edit Master text styles</a:t>
            </a:r>
          </a:p>
        </p:txBody>
      </p:sp>
    </p:spTree>
    <p:extLst>
      <p:ext uri="{BB962C8B-B14F-4D97-AF65-F5344CB8AC3E}">
        <p14:creationId xmlns:p14="http://schemas.microsoft.com/office/powerpoint/2010/main" val="25471244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Black">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54D1CC-EFBF-4F6B-9F28-89DEE0C842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6096000" cy="6858000"/>
          </a:xfrm>
          <a:prstGeom prst="rect">
            <a:avLst/>
          </a:prstGeom>
        </p:spPr>
      </p:pic>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bg1"/>
                </a:solidFill>
              </a:defRPr>
            </a:lvl1pPr>
          </a:lstStyle>
          <a:p>
            <a:r>
              <a:rPr lang="en-US"/>
              <a:t>Click to edit Master title style</a:t>
            </a:r>
            <a:endParaRPr lang="nl-BE"/>
          </a:p>
        </p:txBody>
      </p:sp>
    </p:spTree>
    <p:extLst>
      <p:ext uri="{BB962C8B-B14F-4D97-AF65-F5344CB8AC3E}">
        <p14:creationId xmlns:p14="http://schemas.microsoft.com/office/powerpoint/2010/main" val="119440346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6" name="Graphic 5">
            <a:extLst>
              <a:ext uri="{FF2B5EF4-FFF2-40B4-BE49-F238E27FC236}">
                <a16:creationId xmlns:a16="http://schemas.microsoft.com/office/drawing/2014/main" id="{1AEA0D8B-8BB8-48AC-88B3-C5CC7D0D1B3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240748" cy="370799"/>
          </a:xfrm>
          <a:prstGeom prst="rect">
            <a:avLst/>
          </a:prstGeom>
        </p:spPr>
      </p:pic>
      <p:sp>
        <p:nvSpPr>
          <p:cNvPr id="10" name="Picture Placeholder 5">
            <a:extLst>
              <a:ext uri="{FF2B5EF4-FFF2-40B4-BE49-F238E27FC236}">
                <a16:creationId xmlns:a16="http://schemas.microsoft.com/office/drawing/2014/main" id="{C55A585B-5E44-4C9D-91EF-915767528938}"/>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r>
              <a:rPr lang="en-US"/>
              <a:t>Click icon to add picture</a:t>
            </a:r>
            <a:endParaRPr lang="nl-BE"/>
          </a:p>
        </p:txBody>
      </p:sp>
    </p:spTree>
    <p:extLst>
      <p:ext uri="{BB962C8B-B14F-4D97-AF65-F5344CB8AC3E}">
        <p14:creationId xmlns:p14="http://schemas.microsoft.com/office/powerpoint/2010/main" val="1958488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Go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54D1CC-EFBF-4F6B-9F28-89DEE0C842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6096000" cy="6858000"/>
          </a:xfrm>
          <a:prstGeom prst="rect">
            <a:avLst/>
          </a:prstGeom>
        </p:spPr>
      </p:pic>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bg1"/>
                </a:solidFill>
              </a:defRPr>
            </a:lvl1pPr>
          </a:lstStyle>
          <a:p>
            <a:r>
              <a:rPr lang="en-US"/>
              <a:t>Click to edit Master title style</a:t>
            </a:r>
            <a:endParaRPr lang="nl-BE"/>
          </a:p>
        </p:txBody>
      </p:sp>
    </p:spTree>
    <p:extLst>
      <p:ext uri="{BB962C8B-B14F-4D97-AF65-F5344CB8AC3E}">
        <p14:creationId xmlns:p14="http://schemas.microsoft.com/office/powerpoint/2010/main" val="78002965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Blue">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54D1CC-EFBF-4F6B-9F28-89DEE0C842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6096000" cy="6858000"/>
          </a:xfrm>
          <a:prstGeom prst="rect">
            <a:avLst/>
          </a:prstGeom>
        </p:spPr>
      </p:pic>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bg1"/>
                </a:solidFill>
              </a:defRPr>
            </a:lvl1pPr>
          </a:lstStyle>
          <a:p>
            <a:r>
              <a:rPr lang="en-US"/>
              <a:t>Click to edit Master title style</a:t>
            </a:r>
            <a:endParaRPr lang="nl-BE"/>
          </a:p>
        </p:txBody>
      </p:sp>
    </p:spTree>
    <p:extLst>
      <p:ext uri="{BB962C8B-B14F-4D97-AF65-F5344CB8AC3E}">
        <p14:creationId xmlns:p14="http://schemas.microsoft.com/office/powerpoint/2010/main" val="265465329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White &amp; 1 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tx1"/>
                </a:solidFill>
              </a:defRPr>
            </a:lvl1pPr>
          </a:lstStyle>
          <a:p>
            <a:r>
              <a:rPr lang="en-US"/>
              <a:t>Click to edit Master title style</a:t>
            </a:r>
            <a:endParaRPr lang="nl-BE"/>
          </a:p>
        </p:txBody>
      </p:sp>
      <p:sp>
        <p:nvSpPr>
          <p:cNvPr id="5" name="Picture Placeholder 4">
            <a:extLst>
              <a:ext uri="{FF2B5EF4-FFF2-40B4-BE49-F238E27FC236}">
                <a16:creationId xmlns:a16="http://schemas.microsoft.com/office/drawing/2014/main" id="{EB10A259-B6FE-4ECB-A7F9-2EC272E88739}"/>
              </a:ext>
            </a:extLst>
          </p:cNvPr>
          <p:cNvSpPr>
            <a:spLocks noGrp="1"/>
          </p:cNvSpPr>
          <p:nvPr>
            <p:ph type="pic" sz="quarter" idx="10"/>
          </p:nvPr>
        </p:nvSpPr>
        <p:spPr>
          <a:xfrm>
            <a:off x="6096000" y="-1"/>
            <a:ext cx="6096000" cy="6857999"/>
          </a:xfrm>
          <a:solidFill>
            <a:schemeClr val="bg2"/>
          </a:solidFill>
        </p:spPr>
        <p:txBody>
          <a:bodyPr lIns="108000" tIns="72000" rIns="108000" bIns="720000" anchor="ctr" anchorCtr="0"/>
          <a:lstStyle>
            <a:lvl1pPr algn="ctr">
              <a:defRPr/>
            </a:lvl1pPr>
          </a:lstStyle>
          <a:p>
            <a:endParaRPr lang="nl-BE"/>
          </a:p>
        </p:txBody>
      </p:sp>
    </p:spTree>
    <p:extLst>
      <p:ext uri="{BB962C8B-B14F-4D97-AF65-F5344CB8AC3E}">
        <p14:creationId xmlns:p14="http://schemas.microsoft.com/office/powerpoint/2010/main" val="317275354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End Slide - E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4E14C0-E340-4545-92DD-3E1009AA8FAA}"/>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dirty="0"/>
              <a:t>Click to edit Master title style</a:t>
            </a:r>
            <a:endParaRPr lang="nl-BE" dirty="0"/>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1102"/>
            <a:ext cx="4852555" cy="833387"/>
          </a:xfrm>
        </p:spPr>
        <p:txBody>
          <a:bodyPr lIns="0" tIns="36000" rIns="72000" bIns="36000">
            <a:noAutofit/>
          </a:bodyPr>
          <a:lstStyle>
            <a:lvl1pPr marL="0" indent="0" algn="l">
              <a:lnSpc>
                <a:spcPct val="100000"/>
              </a:lnSpc>
              <a:spcBef>
                <a:spcPts val="0"/>
              </a:spcBef>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pic>
        <p:nvPicPr>
          <p:cNvPr id="9" name="Graphic 8">
            <a:extLst>
              <a:ext uri="{FF2B5EF4-FFF2-40B4-BE49-F238E27FC236}">
                <a16:creationId xmlns:a16="http://schemas.microsoft.com/office/drawing/2014/main" id="{52D799C1-0D5C-4BD6-8527-C0BDE918C7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44093" y="5852755"/>
            <a:ext cx="1782000" cy="369101"/>
          </a:xfrm>
          <a:prstGeom prst="rect">
            <a:avLst/>
          </a:prstGeom>
        </p:spPr>
      </p:pic>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0"/>
            <a:ext cx="6096000" cy="6858000"/>
          </a:xfrm>
          <a:prstGeom prst="rect">
            <a:avLst/>
          </a:prstGeom>
        </p:spPr>
      </p:pic>
      <p:sp>
        <p:nvSpPr>
          <p:cNvPr id="6" name="TextBox 5">
            <a:extLst>
              <a:ext uri="{FF2B5EF4-FFF2-40B4-BE49-F238E27FC236}">
                <a16:creationId xmlns:a16="http://schemas.microsoft.com/office/drawing/2014/main" id="{1FF37A0F-76E2-4830-B1BC-486466BAD75A}"/>
              </a:ext>
            </a:extLst>
          </p:cNvPr>
          <p:cNvSpPr txBox="1"/>
          <p:nvPr userDrawn="1"/>
        </p:nvSpPr>
        <p:spPr>
          <a:xfrm>
            <a:off x="6744093" y="1905564"/>
            <a:ext cx="4844216" cy="216000"/>
          </a:xfrm>
          <a:prstGeom prst="rect">
            <a:avLst/>
          </a:prstGeom>
          <a:noFill/>
        </p:spPr>
        <p:txBody>
          <a:bodyPr wrap="square" lIns="0" tIns="36000" rIns="72000" bIns="36000" rtlCol="0">
            <a:spAutoFit/>
          </a:bodyPr>
          <a:lstStyle/>
          <a:p>
            <a:r>
              <a:rPr lang="nl-BE" sz="1400" b="1" dirty="0"/>
              <a:t>Contact</a:t>
            </a:r>
          </a:p>
        </p:txBody>
      </p:sp>
    </p:spTree>
    <p:extLst>
      <p:ext uri="{BB962C8B-B14F-4D97-AF65-F5344CB8AC3E}">
        <p14:creationId xmlns:p14="http://schemas.microsoft.com/office/powerpoint/2010/main" val="1419347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dirty="0"/>
              <a:t>Click to edit Master title style</a:t>
            </a:r>
            <a:endParaRPr lang="nl-BE" dirty="0"/>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dirty="0"/>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800"/>
          </a:xfrm>
          <a:prstGeom prst="rect">
            <a:avLst/>
          </a:prstGeom>
        </p:spPr>
      </p:pic>
    </p:spTree>
    <p:extLst>
      <p:ext uri="{BB962C8B-B14F-4D97-AF65-F5344CB8AC3E}">
        <p14:creationId xmlns:p14="http://schemas.microsoft.com/office/powerpoint/2010/main" val="317075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dirty="0"/>
              <a:t>Click to edit Master title style</a:t>
            </a:r>
            <a:endParaRPr lang="nl-BE" dirty="0"/>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dirty="0"/>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800"/>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509773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dirty="0"/>
              <a:t>Click to edit Master title style</a:t>
            </a:r>
            <a:endParaRPr lang="nl-BE" dirty="0"/>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dirty="0"/>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799"/>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3285477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dirty="0"/>
              <a:t>Click to edit Master title style</a:t>
            </a:r>
            <a:endParaRPr lang="nl-BE" dirty="0"/>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dirty="0"/>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799"/>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1097136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1"/>
                </a:solidFill>
              </a:defRPr>
            </a:lvl1pPr>
          </a:lstStyle>
          <a:p>
            <a:r>
              <a:rPr lang="en-US" dirty="0"/>
              <a:t>Click to edit Master title style</a:t>
            </a:r>
            <a:endParaRPr lang="nl-BE" dirty="0"/>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dirty="0"/>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5999"/>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5" y="5852755"/>
            <a:ext cx="2089233" cy="370799"/>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638282" y="1616336"/>
            <a:ext cx="4819437" cy="3625328"/>
          </a:xfrm>
          <a:solidFill>
            <a:schemeClr val="accent3"/>
          </a:solidFill>
          <a:ln>
            <a:noFill/>
          </a:ln>
        </p:spPr>
        <p:txBody>
          <a:bodyPr lIns="72000" tIns="72000" rIns="72000" bIns="900000" anchor="ctr" anchorCtr="0">
            <a:normAutofit/>
          </a:bodyPr>
          <a:lstStyle>
            <a:lvl1pPr marL="0" indent="0" algn="ctr">
              <a:buNone/>
              <a:defRPr sz="2400"/>
            </a:lvl1pPr>
          </a:lstStyle>
          <a:p>
            <a:endParaRPr lang="nl-BE" dirty="0"/>
          </a:p>
        </p:txBody>
      </p:sp>
    </p:spTree>
    <p:extLst>
      <p:ext uri="{BB962C8B-B14F-4D97-AF65-F5344CB8AC3E}">
        <p14:creationId xmlns:p14="http://schemas.microsoft.com/office/powerpoint/2010/main" val="34930448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End Slide - FR">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dirty="0"/>
              <a:t>Click to edit Master title style</a:t>
            </a:r>
            <a:endParaRPr lang="nl-BE" dirty="0"/>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nl-BE" dirty="0"/>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800"/>
          </a:xfrm>
          <a:prstGeom prst="rect">
            <a:avLst/>
          </a:prstGeom>
        </p:spPr>
      </p:pic>
      <p:sp>
        <p:nvSpPr>
          <p:cNvPr id="12" name="TextBox 11">
            <a:extLst>
              <a:ext uri="{FF2B5EF4-FFF2-40B4-BE49-F238E27FC236}">
                <a16:creationId xmlns:a16="http://schemas.microsoft.com/office/drawing/2014/main" id="{5AB4E8A1-FF13-4288-B137-C2F3FEF4669D}"/>
              </a:ext>
            </a:extLst>
          </p:cNvPr>
          <p:cNvSpPr txBox="1"/>
          <p:nvPr userDrawn="1"/>
        </p:nvSpPr>
        <p:spPr>
          <a:xfrm>
            <a:off x="6744093" y="1905564"/>
            <a:ext cx="4844216" cy="216000"/>
          </a:xfrm>
          <a:prstGeom prst="rect">
            <a:avLst/>
          </a:prstGeom>
          <a:noFill/>
        </p:spPr>
        <p:txBody>
          <a:bodyPr wrap="square" lIns="0" tIns="36000" rIns="72000" bIns="36000" rtlCol="0">
            <a:spAutoFit/>
          </a:bodyPr>
          <a:lstStyle/>
          <a:p>
            <a:r>
              <a:rPr lang="nl-BE" sz="1400" b="1" dirty="0"/>
              <a:t>Contact</a:t>
            </a:r>
          </a:p>
        </p:txBody>
      </p:sp>
    </p:spTree>
    <p:extLst>
      <p:ext uri="{BB962C8B-B14F-4D97-AF65-F5344CB8AC3E}">
        <p14:creationId xmlns:p14="http://schemas.microsoft.com/office/powerpoint/2010/main" val="185061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6" name="Graphic 5">
            <a:extLst>
              <a:ext uri="{FF2B5EF4-FFF2-40B4-BE49-F238E27FC236}">
                <a16:creationId xmlns:a16="http://schemas.microsoft.com/office/drawing/2014/main" id="{1AEA0D8B-8BB8-48AC-88B3-C5CC7D0D1B3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240748" cy="370799"/>
          </a:xfrm>
          <a:prstGeom prst="rect">
            <a:avLst/>
          </a:prstGeom>
        </p:spPr>
      </p:pic>
      <p:sp>
        <p:nvSpPr>
          <p:cNvPr id="10" name="Picture Placeholder 5">
            <a:extLst>
              <a:ext uri="{FF2B5EF4-FFF2-40B4-BE49-F238E27FC236}">
                <a16:creationId xmlns:a16="http://schemas.microsoft.com/office/drawing/2014/main" id="{C55A585B-5E44-4C9D-91EF-915767528938}"/>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r>
              <a:rPr lang="en-US"/>
              <a:t>Click icon to add picture</a:t>
            </a:r>
            <a:endParaRPr lang="nl-BE"/>
          </a:p>
        </p:txBody>
      </p:sp>
    </p:spTree>
    <p:extLst>
      <p:ext uri="{BB962C8B-B14F-4D97-AF65-F5344CB8AC3E}">
        <p14:creationId xmlns:p14="http://schemas.microsoft.com/office/powerpoint/2010/main" val="3253713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amp; 1 Image">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lvl1pPr>
          </a:lstStyle>
          <a:p>
            <a:r>
              <a:rPr lang="nl-BE"/>
              <a:t>Page </a:t>
            </a:r>
            <a:fld id="{9223332C-1EB2-4A5F-88FC-49094D297F6E}" type="slidenum">
              <a:rPr lang="nl-BE" smtClean="0"/>
              <a:pPr/>
              <a:t>‹#›</a:t>
            </a:fld>
            <a:endParaRPr lang="nl-BE" dirty="0"/>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lvl1pPr>
          </a:lstStyle>
          <a:p>
            <a:r>
              <a:rPr lang="fr-FR"/>
              <a:t>Nationale calamiteitenstrategie voor erfgoed </a:t>
            </a:r>
            <a:endParaRPr lang="nl-BE" dirty="0"/>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50870"/>
            <a:ext cx="3213100" cy="4467510"/>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840000" cy="1656000"/>
          </a:xfrm>
          <a:prstGeom prst="rect">
            <a:avLst/>
          </a:prstGeom>
        </p:spPr>
        <p:txBody>
          <a:bodyPr vert="horz" lIns="0" tIns="36000" rIns="72000" bIns="36000" rtlCol="0" anchor="t" anchorCtr="0">
            <a:noAutofit/>
          </a:bodyPr>
          <a:lstStyle/>
          <a:p>
            <a:r>
              <a:rPr lang="en-US" dirty="0"/>
              <a:t>Click to edit Master title style</a:t>
            </a:r>
            <a:endParaRPr lang="nl-BE" dirty="0"/>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5" y="3428999"/>
            <a:ext cx="6840538" cy="2841913"/>
          </a:xfrm>
        </p:spPr>
        <p:txBody>
          <a:bodyPr anchor="t" anchorCtr="0">
            <a:noAutofit/>
          </a:bodyPr>
          <a:lstStyle>
            <a:lvl1pPr marL="0" indent="0">
              <a:lnSpc>
                <a:spcPts val="2300"/>
              </a:lnSpc>
              <a:spcBef>
                <a:spcPts val="0"/>
              </a:spcBef>
              <a:buClr>
                <a:schemeClr val="accent1"/>
              </a:buClr>
              <a:buFont typeface="Arial" panose="020B0604020202020204" pitchFamily="34" charset="0"/>
              <a:buNone/>
              <a:defRPr sz="1600"/>
            </a:lvl1pPr>
            <a:lvl2pPr marL="268288" indent="0">
              <a:buClr>
                <a:schemeClr val="accent1"/>
              </a:buClr>
              <a:buFont typeface="Arial" panose="020B0604020202020204" pitchFamily="34" charset="0"/>
              <a:buNone/>
              <a:defRPr sz="1600"/>
            </a:lvl2pPr>
            <a:lvl3pPr marL="538162" indent="0">
              <a:buClr>
                <a:schemeClr val="accent1"/>
              </a:buClr>
              <a:buFont typeface="Arial" panose="020B0604020202020204" pitchFamily="34" charset="0"/>
              <a:buNone/>
              <a:defRPr sz="1600"/>
            </a:lvl3pPr>
            <a:lvl4pPr marL="806450" indent="0">
              <a:buClr>
                <a:schemeClr val="accent1"/>
              </a:buClr>
              <a:buFont typeface="Arial" panose="020B0604020202020204" pitchFamily="34" charset="0"/>
              <a:buNone/>
              <a:defRPr sz="1600"/>
            </a:lvl4pPr>
          </a:lstStyle>
          <a:p>
            <a:pPr lvl="0"/>
            <a:r>
              <a:rPr lang="en-US" dirty="0"/>
              <a:t>Click to edit Master text styles</a:t>
            </a:r>
          </a:p>
        </p:txBody>
      </p:sp>
    </p:spTree>
    <p:extLst>
      <p:ext uri="{BB962C8B-B14F-4D97-AF65-F5344CB8AC3E}">
        <p14:creationId xmlns:p14="http://schemas.microsoft.com/office/powerpoint/2010/main" val="251471660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mp; 1 Image Black">
    <p:bg>
      <p:bgPr>
        <a:solidFill>
          <a:schemeClr val="tx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dirty="0"/>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solidFill>
                  <a:schemeClr val="bg1"/>
                </a:solidFill>
              </a:defRPr>
            </a:lvl1pPr>
          </a:lstStyle>
          <a:p>
            <a:r>
              <a:rPr lang="fr-FR"/>
              <a:t>Nationale calamiteitenstrategie voor erfgoed </a:t>
            </a:r>
            <a:endParaRPr lang="nl-BE" dirty="0"/>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50870"/>
            <a:ext cx="3213100" cy="4467510"/>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840000" cy="1656000"/>
          </a:xfrm>
          <a:prstGeom prst="rect">
            <a:avLst/>
          </a:prstGeom>
        </p:spPr>
        <p:txBody>
          <a:bodyPr vert="horz" lIns="0" tIns="36000" rIns="72000" bIns="36000" rtlCol="0" anchor="t" anchorCtr="0">
            <a:noAutofit/>
          </a:bodyPr>
          <a:lstStyle>
            <a:lvl1pPr>
              <a:defRPr>
                <a:solidFill>
                  <a:schemeClr val="bg1"/>
                </a:solidFill>
              </a:defRPr>
            </a:lvl1pPr>
          </a:lstStyle>
          <a:p>
            <a:r>
              <a:rPr lang="en-US" dirty="0"/>
              <a:t>Click to edit Master title style</a:t>
            </a:r>
            <a:endParaRPr lang="nl-BE" dirty="0"/>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5" y="3428999"/>
            <a:ext cx="6840538" cy="2841913"/>
          </a:xfrm>
        </p:spPr>
        <p:txBody>
          <a:bodyPr anchor="t" anchorCtr="0">
            <a:noAutofit/>
          </a:bodyPr>
          <a:lstStyle>
            <a:lvl1pPr marL="0" indent="0">
              <a:lnSpc>
                <a:spcPts val="2300"/>
              </a:lnSpc>
              <a:spcBef>
                <a:spcPts val="0"/>
              </a:spcBef>
              <a:buFont typeface="Arial" panose="020B0604020202020204" pitchFamily="34" charset="0"/>
              <a:buNone/>
              <a:defRPr sz="1600">
                <a:solidFill>
                  <a:schemeClr val="bg1"/>
                </a:solidFill>
              </a:defRPr>
            </a:lvl1pPr>
            <a:lvl2pPr marL="538163" indent="-269875">
              <a:buFont typeface="Arial" panose="020B0604020202020204" pitchFamily="34" charset="0"/>
              <a:buChar char="•"/>
              <a:defRPr sz="1600">
                <a:solidFill>
                  <a:schemeClr val="bg1"/>
                </a:solidFill>
              </a:defRPr>
            </a:lvl2pPr>
            <a:lvl3pPr marL="806450" indent="-268288">
              <a:buFont typeface="Arial" panose="020B0604020202020204" pitchFamily="34" charset="0"/>
              <a:buChar char="•"/>
              <a:defRPr sz="1600">
                <a:solidFill>
                  <a:schemeClr val="bg1"/>
                </a:solidFill>
              </a:defRPr>
            </a:lvl3pPr>
            <a:lvl4pPr marL="1077913" indent="-271463">
              <a:buFont typeface="Arial" panose="020B0604020202020204" pitchFamily="34" charset="0"/>
              <a:buChar char="•"/>
              <a:defRPr sz="1600">
                <a:solidFill>
                  <a:schemeClr val="bg1"/>
                </a:solidFill>
              </a:defRPr>
            </a:lvl4pPr>
          </a:lstStyle>
          <a:p>
            <a:pPr lvl="0"/>
            <a:r>
              <a:rPr lang="en-US" dirty="0"/>
              <a:t>Click to edit Master text styles</a:t>
            </a:r>
          </a:p>
        </p:txBody>
      </p:sp>
    </p:spTree>
    <p:extLst>
      <p:ext uri="{BB962C8B-B14F-4D97-AF65-F5344CB8AC3E}">
        <p14:creationId xmlns:p14="http://schemas.microsoft.com/office/powerpoint/2010/main" val="3613755310"/>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s &amp; 3 Images">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lvl1pPr>
          </a:lstStyle>
          <a:p>
            <a:r>
              <a:rPr lang="nl-BE"/>
              <a:t>Page </a:t>
            </a:r>
            <a:fld id="{9223332C-1EB2-4A5F-88FC-49094D297F6E}" type="slidenum">
              <a:rPr lang="nl-BE" smtClean="0"/>
              <a:pPr/>
              <a:t>‹#›</a:t>
            </a:fld>
            <a:endParaRPr lang="nl-BE" dirty="0"/>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lvl1pPr>
          </a:lstStyle>
          <a:p>
            <a:r>
              <a:rPr lang="fr-FR"/>
              <a:t>Nationale calamiteitenstrategie voor erfgoed </a:t>
            </a:r>
            <a:endParaRPr lang="nl-BE" dirty="0"/>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4082527"/>
            <a:ext cx="3213100" cy="2135852"/>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656000"/>
          </a:xfrm>
          <a:prstGeom prst="rect">
            <a:avLst/>
          </a:prstGeom>
        </p:spPr>
        <p:txBody>
          <a:bodyPr vert="horz" lIns="0" tIns="36000" rIns="72000" bIns="36000" rtlCol="0" anchor="t" anchorCtr="0">
            <a:noAutofit/>
          </a:bodyPr>
          <a:lstStyle/>
          <a:p>
            <a:r>
              <a:rPr lang="en-US" dirty="0"/>
              <a:t>Click to edit Master title style</a:t>
            </a:r>
            <a:endParaRPr lang="nl-BE" dirty="0"/>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4" y="3385415"/>
            <a:ext cx="3213099" cy="568021"/>
          </a:xfrm>
        </p:spPr>
        <p:txBody>
          <a:bodyPr anchor="t" anchorCtr="0">
            <a:noAutofit/>
          </a:bodyPr>
          <a:lstStyle>
            <a:lvl1pPr>
              <a:lnSpc>
                <a:spcPct val="100000"/>
              </a:lnSpc>
              <a:spcBef>
                <a:spcPts val="0"/>
              </a:spcBef>
              <a:defRPr sz="1600" b="1"/>
            </a:lvl1pPr>
          </a:lstStyle>
          <a:p>
            <a:pPr lvl="0"/>
            <a:r>
              <a:rPr lang="en-US" dirty="0"/>
              <a:t>Click to edit Master text styles</a:t>
            </a:r>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4082527"/>
            <a:ext cx="3213100" cy="2135852"/>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4082527"/>
            <a:ext cx="3213100" cy="2135852"/>
          </a:xfrm>
          <a:solidFill>
            <a:schemeClr val="bg2"/>
          </a:solidFill>
          <a:ln>
            <a:noFill/>
          </a:ln>
        </p:spPr>
        <p:txBody>
          <a:bodyPr bIns="720000" anchor="ctr" anchorCtr="0"/>
          <a:lstStyle>
            <a:lvl1pPr algn="ctr">
              <a:defRPr/>
            </a:lvl1pPr>
          </a:lstStyle>
          <a:p>
            <a:endParaRPr lang="nl-BE"/>
          </a:p>
        </p:txBody>
      </p:sp>
      <p:sp>
        <p:nvSpPr>
          <p:cNvPr id="11" name="Text Placeholder 25">
            <a:extLst>
              <a:ext uri="{FF2B5EF4-FFF2-40B4-BE49-F238E27FC236}">
                <a16:creationId xmlns:a16="http://schemas.microsoft.com/office/drawing/2014/main" id="{B3AEEE00-81C0-4992-B14E-E75BE6B45328}"/>
              </a:ext>
            </a:extLst>
          </p:cNvPr>
          <p:cNvSpPr>
            <a:spLocks noGrp="1"/>
          </p:cNvSpPr>
          <p:nvPr>
            <p:ph type="body" sz="quarter" idx="19"/>
          </p:nvPr>
        </p:nvSpPr>
        <p:spPr>
          <a:xfrm>
            <a:off x="4849018" y="3385415"/>
            <a:ext cx="3213099" cy="568021"/>
          </a:xfrm>
        </p:spPr>
        <p:txBody>
          <a:bodyPr anchor="t" anchorCtr="0">
            <a:noAutofit/>
          </a:bodyPr>
          <a:lstStyle>
            <a:lvl1pPr>
              <a:lnSpc>
                <a:spcPct val="100000"/>
              </a:lnSpc>
              <a:spcBef>
                <a:spcPts val="0"/>
              </a:spcBef>
              <a:defRPr sz="1600" b="1"/>
            </a:lvl1pPr>
          </a:lstStyle>
          <a:p>
            <a:pPr lvl="0"/>
            <a:r>
              <a:rPr lang="en-US" dirty="0"/>
              <a:t>Click to edit Master text styles</a:t>
            </a:r>
          </a:p>
        </p:txBody>
      </p:sp>
      <p:sp>
        <p:nvSpPr>
          <p:cNvPr id="12" name="Text Placeholder 25">
            <a:extLst>
              <a:ext uri="{FF2B5EF4-FFF2-40B4-BE49-F238E27FC236}">
                <a16:creationId xmlns:a16="http://schemas.microsoft.com/office/drawing/2014/main" id="{A4FB6391-6091-4359-B664-70D53170C0D0}"/>
              </a:ext>
            </a:extLst>
          </p:cNvPr>
          <p:cNvSpPr>
            <a:spLocks noGrp="1"/>
          </p:cNvSpPr>
          <p:nvPr>
            <p:ph type="body" sz="quarter" idx="20"/>
          </p:nvPr>
        </p:nvSpPr>
        <p:spPr>
          <a:xfrm>
            <a:off x="8355013" y="3391136"/>
            <a:ext cx="3213099" cy="568021"/>
          </a:xfrm>
        </p:spPr>
        <p:txBody>
          <a:bodyPr anchor="t" anchorCtr="0">
            <a:noAutofit/>
          </a:bodyPr>
          <a:lstStyle>
            <a:lvl1pPr>
              <a:lnSpc>
                <a:spcPct val="100000"/>
              </a:lnSpc>
              <a:spcBef>
                <a:spcPts val="0"/>
              </a:spcBef>
              <a:defRPr sz="1600" b="1"/>
            </a:lvl1pPr>
          </a:lstStyle>
          <a:p>
            <a:pPr lvl="0"/>
            <a:r>
              <a:rPr lang="en-US" dirty="0"/>
              <a:t>Click to edit Master text styles</a:t>
            </a:r>
          </a:p>
        </p:txBody>
      </p:sp>
    </p:spTree>
    <p:extLst>
      <p:ext uri="{BB962C8B-B14F-4D97-AF65-F5344CB8AC3E}">
        <p14:creationId xmlns:p14="http://schemas.microsoft.com/office/powerpoint/2010/main" val="2173271504"/>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s &amp; 3 Images Black">
    <p:bg>
      <p:bgPr>
        <a:solidFill>
          <a:schemeClr val="tx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dirty="0"/>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solidFill>
                  <a:schemeClr val="bg1"/>
                </a:solidFill>
              </a:defRPr>
            </a:lvl1pPr>
          </a:lstStyle>
          <a:p>
            <a:r>
              <a:rPr lang="fr-FR"/>
              <a:t>Nationale calamiteitenstrategie voor erfgoed </a:t>
            </a:r>
            <a:endParaRPr lang="nl-BE" dirty="0"/>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4082527"/>
            <a:ext cx="3213100" cy="2135852"/>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656000"/>
          </a:xfrm>
          <a:prstGeom prst="rect">
            <a:avLst/>
          </a:prstGeom>
        </p:spPr>
        <p:txBody>
          <a:bodyPr vert="horz" lIns="0" tIns="36000" rIns="72000" bIns="36000" rtlCol="0" anchor="t" anchorCtr="0">
            <a:noAutofit/>
          </a:bodyPr>
          <a:lstStyle>
            <a:lvl1pPr>
              <a:defRPr>
                <a:solidFill>
                  <a:schemeClr val="bg1"/>
                </a:solidFill>
              </a:defRPr>
            </a:lvl1pPr>
          </a:lstStyle>
          <a:p>
            <a:r>
              <a:rPr lang="en-US" dirty="0"/>
              <a:t>Click to edit Master title style</a:t>
            </a:r>
            <a:endParaRPr lang="nl-BE" dirty="0"/>
          </a:p>
        </p:txBody>
      </p:sp>
      <p:sp>
        <p:nvSpPr>
          <p:cNvPr id="26" name="Text Placeholder 25">
            <a:extLst>
              <a:ext uri="{FF2B5EF4-FFF2-40B4-BE49-F238E27FC236}">
                <a16:creationId xmlns:a16="http://schemas.microsoft.com/office/drawing/2014/main" id="{80F21CA6-85F3-4F6D-980A-A0E19C72A9C6}"/>
              </a:ext>
            </a:extLst>
          </p:cNvPr>
          <p:cNvSpPr>
            <a:spLocks noGrp="1"/>
          </p:cNvSpPr>
          <p:nvPr>
            <p:ph type="body" sz="quarter" idx="16"/>
          </p:nvPr>
        </p:nvSpPr>
        <p:spPr>
          <a:xfrm>
            <a:off x="1343024" y="3385415"/>
            <a:ext cx="3213099" cy="568021"/>
          </a:xfrm>
        </p:spPr>
        <p:txBody>
          <a:bodyPr anchor="t" anchorCtr="0">
            <a:noAutofit/>
          </a:bodyPr>
          <a:lstStyle>
            <a:lvl1pPr>
              <a:lnSpc>
                <a:spcPct val="100000"/>
              </a:lnSpc>
              <a:spcBef>
                <a:spcPts val="0"/>
              </a:spcBef>
              <a:defRPr b="1">
                <a:solidFill>
                  <a:schemeClr val="bg1"/>
                </a:solidFill>
              </a:defRPr>
            </a:lvl1pPr>
          </a:lstStyle>
          <a:p>
            <a:pPr lvl="0"/>
            <a:r>
              <a:rPr lang="en-US" dirty="0"/>
              <a:t>Click to edit Master text styles</a:t>
            </a:r>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4082527"/>
            <a:ext cx="3213100" cy="2135852"/>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4082527"/>
            <a:ext cx="3213100" cy="2135852"/>
          </a:xfrm>
          <a:solidFill>
            <a:schemeClr val="bg2"/>
          </a:solidFill>
          <a:ln>
            <a:noFill/>
          </a:ln>
        </p:spPr>
        <p:txBody>
          <a:bodyPr bIns="720000" anchor="ctr" anchorCtr="0"/>
          <a:lstStyle>
            <a:lvl1pPr algn="ctr">
              <a:defRPr/>
            </a:lvl1pPr>
          </a:lstStyle>
          <a:p>
            <a:endParaRPr lang="nl-BE"/>
          </a:p>
        </p:txBody>
      </p:sp>
      <p:sp>
        <p:nvSpPr>
          <p:cNvPr id="11" name="Text Placeholder 25">
            <a:extLst>
              <a:ext uri="{FF2B5EF4-FFF2-40B4-BE49-F238E27FC236}">
                <a16:creationId xmlns:a16="http://schemas.microsoft.com/office/drawing/2014/main" id="{B3AEEE00-81C0-4992-B14E-E75BE6B45328}"/>
              </a:ext>
            </a:extLst>
          </p:cNvPr>
          <p:cNvSpPr>
            <a:spLocks noGrp="1"/>
          </p:cNvSpPr>
          <p:nvPr>
            <p:ph type="body" sz="quarter" idx="19"/>
          </p:nvPr>
        </p:nvSpPr>
        <p:spPr>
          <a:xfrm>
            <a:off x="4849018" y="3385415"/>
            <a:ext cx="3213099" cy="568021"/>
          </a:xfrm>
        </p:spPr>
        <p:txBody>
          <a:bodyPr anchor="t" anchorCtr="0">
            <a:noAutofit/>
          </a:bodyPr>
          <a:lstStyle>
            <a:lvl1pPr>
              <a:lnSpc>
                <a:spcPct val="100000"/>
              </a:lnSpc>
              <a:spcBef>
                <a:spcPts val="0"/>
              </a:spcBef>
              <a:defRPr b="1">
                <a:solidFill>
                  <a:schemeClr val="bg1"/>
                </a:solidFill>
              </a:defRPr>
            </a:lvl1pPr>
          </a:lstStyle>
          <a:p>
            <a:pPr lvl="0"/>
            <a:r>
              <a:rPr lang="en-US" dirty="0"/>
              <a:t>Click to edit Master text styles</a:t>
            </a:r>
          </a:p>
        </p:txBody>
      </p:sp>
      <p:sp>
        <p:nvSpPr>
          <p:cNvPr id="12" name="Text Placeholder 25">
            <a:extLst>
              <a:ext uri="{FF2B5EF4-FFF2-40B4-BE49-F238E27FC236}">
                <a16:creationId xmlns:a16="http://schemas.microsoft.com/office/drawing/2014/main" id="{A4FB6391-6091-4359-B664-70D53170C0D0}"/>
              </a:ext>
            </a:extLst>
          </p:cNvPr>
          <p:cNvSpPr>
            <a:spLocks noGrp="1"/>
          </p:cNvSpPr>
          <p:nvPr>
            <p:ph type="body" sz="quarter" idx="20"/>
          </p:nvPr>
        </p:nvSpPr>
        <p:spPr>
          <a:xfrm>
            <a:off x="8355013" y="3391136"/>
            <a:ext cx="3213099" cy="568021"/>
          </a:xfrm>
        </p:spPr>
        <p:txBody>
          <a:bodyPr anchor="t" anchorCtr="0">
            <a:noAutofit/>
          </a:bodyPr>
          <a:lstStyle>
            <a:lvl1pPr>
              <a:lnSpc>
                <a:spcPct val="100000"/>
              </a:lnSpc>
              <a:spcBef>
                <a:spcPts val="0"/>
              </a:spcBef>
              <a:defRPr b="1">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763553804"/>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3 Images">
    <p:bg>
      <p:bgPr>
        <a:solidFill>
          <a:schemeClr val="bg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lvl1pPr>
          </a:lstStyle>
          <a:p>
            <a:r>
              <a:rPr lang="nl-BE"/>
              <a:t>Page </a:t>
            </a:r>
            <a:fld id="{9223332C-1EB2-4A5F-88FC-49094D297F6E}" type="slidenum">
              <a:rPr lang="nl-BE" smtClean="0"/>
              <a:pPr/>
              <a:t>‹#›</a:t>
            </a:fld>
            <a:endParaRPr lang="nl-BE" dirty="0"/>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lvl1pPr>
          </a:lstStyle>
          <a:p>
            <a:r>
              <a:rPr lang="fr-FR"/>
              <a:t>Nationale calamiteitenstrategie voor erfgoed </a:t>
            </a:r>
            <a:endParaRPr lang="nl-BE" dirty="0"/>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48118"/>
            <a:ext cx="3213100" cy="4470261"/>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072306"/>
          </a:xfrm>
          <a:prstGeom prst="rect">
            <a:avLst/>
          </a:prstGeom>
        </p:spPr>
        <p:txBody>
          <a:bodyPr vert="horz" lIns="0" tIns="36000" rIns="72000" bIns="36000" rtlCol="0" anchor="t" anchorCtr="0">
            <a:noAutofit/>
          </a:bodyPr>
          <a:lstStyle/>
          <a:p>
            <a:r>
              <a:rPr lang="en-US" dirty="0"/>
              <a:t>Click to edit Master title style</a:t>
            </a:r>
            <a:endParaRPr lang="nl-BE" dirty="0"/>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1748118"/>
            <a:ext cx="3213100" cy="4470261"/>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1748118"/>
            <a:ext cx="3213100" cy="4470261"/>
          </a:xfrm>
          <a:solidFill>
            <a:schemeClr val="bg2"/>
          </a:solidFill>
          <a:ln>
            <a:noFill/>
          </a:ln>
        </p:spPr>
        <p:txBody>
          <a:bodyPr bIns="720000" anchor="ctr" anchorCtr="0"/>
          <a:lstStyle>
            <a:lvl1pPr algn="ctr">
              <a:defRPr/>
            </a:lvl1pPr>
          </a:lstStyle>
          <a:p>
            <a:endParaRPr lang="nl-BE"/>
          </a:p>
        </p:txBody>
      </p:sp>
    </p:spTree>
    <p:extLst>
      <p:ext uri="{BB962C8B-B14F-4D97-AF65-F5344CB8AC3E}">
        <p14:creationId xmlns:p14="http://schemas.microsoft.com/office/powerpoint/2010/main" val="1728221663"/>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3 Images Black">
    <p:bg>
      <p:bgPr>
        <a:solidFill>
          <a:schemeClr val="tx1"/>
        </a:solidFill>
        <a:effectLst/>
      </p:bgPr>
    </p:bg>
    <p:spTree>
      <p:nvGrpSpPr>
        <p:cNvPr id="1" name=""/>
        <p:cNvGrpSpPr/>
        <p:nvPr/>
      </p:nvGrpSpPr>
      <p:grpSpPr>
        <a:xfrm>
          <a:off x="0" y="0"/>
          <a:ext cx="0" cy="0"/>
          <a:chOff x="0" y="0"/>
          <a:chExt cx="0" cy="0"/>
        </a:xfrm>
      </p:grpSpPr>
      <p:sp>
        <p:nvSpPr>
          <p:cNvPr id="23" name="Slide Number Placeholder 22">
            <a:extLst>
              <a:ext uri="{FF2B5EF4-FFF2-40B4-BE49-F238E27FC236}">
                <a16:creationId xmlns:a16="http://schemas.microsoft.com/office/drawing/2014/main" id="{5CDA6A51-4619-445B-B9BB-34091B725CB9}"/>
              </a:ext>
            </a:extLst>
          </p:cNvPr>
          <p:cNvSpPr>
            <a:spLocks noGrp="1"/>
          </p:cNvSpPr>
          <p:nvPr>
            <p:ph type="sldNum" sz="quarter" idx="15"/>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dirty="0"/>
          </a:p>
        </p:txBody>
      </p:sp>
      <p:sp>
        <p:nvSpPr>
          <p:cNvPr id="22" name="Footer Placeholder 21">
            <a:extLst>
              <a:ext uri="{FF2B5EF4-FFF2-40B4-BE49-F238E27FC236}">
                <a16:creationId xmlns:a16="http://schemas.microsoft.com/office/drawing/2014/main" id="{0649A356-0074-4113-AB4E-65C2CDD53E34}"/>
              </a:ext>
            </a:extLst>
          </p:cNvPr>
          <p:cNvSpPr>
            <a:spLocks noGrp="1"/>
          </p:cNvSpPr>
          <p:nvPr>
            <p:ph type="ftr" sz="quarter" idx="14"/>
          </p:nvPr>
        </p:nvSpPr>
        <p:spPr/>
        <p:txBody>
          <a:bodyPr/>
          <a:lstStyle>
            <a:lvl1pPr>
              <a:defRPr sz="1050">
                <a:solidFill>
                  <a:schemeClr val="bg1"/>
                </a:solidFill>
              </a:defRPr>
            </a:lvl1pPr>
          </a:lstStyle>
          <a:p>
            <a:r>
              <a:rPr lang="fr-FR"/>
              <a:t>Nationale calamiteitenstrategie voor erfgoed </a:t>
            </a:r>
            <a:endParaRPr lang="nl-BE" dirty="0"/>
          </a:p>
        </p:txBody>
      </p:sp>
      <p:sp>
        <p:nvSpPr>
          <p:cNvPr id="21" name="Picture Placeholder 20">
            <a:extLst>
              <a:ext uri="{FF2B5EF4-FFF2-40B4-BE49-F238E27FC236}">
                <a16:creationId xmlns:a16="http://schemas.microsoft.com/office/drawing/2014/main" id="{14B38C28-19A8-493A-8059-D329C90BED54}"/>
              </a:ext>
            </a:extLst>
          </p:cNvPr>
          <p:cNvSpPr>
            <a:spLocks noGrp="1"/>
          </p:cNvSpPr>
          <p:nvPr>
            <p:ph type="pic" sz="quarter" idx="13"/>
          </p:nvPr>
        </p:nvSpPr>
        <p:spPr>
          <a:xfrm>
            <a:off x="8355013" y="1748118"/>
            <a:ext cx="3213100" cy="4470261"/>
          </a:xfrm>
          <a:solidFill>
            <a:schemeClr val="bg2"/>
          </a:solidFill>
          <a:ln>
            <a:noFill/>
          </a:ln>
        </p:spPr>
        <p:txBody>
          <a:bodyPr bIns="720000" anchor="ctr" anchorCtr="0"/>
          <a:lstStyle>
            <a:lvl1pPr algn="ctr">
              <a:defRPr/>
            </a:lvl1pPr>
          </a:lstStyle>
          <a:p>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636261"/>
            <a:ext cx="6719094" cy="1072306"/>
          </a:xfrm>
          <a:prstGeom prst="rect">
            <a:avLst/>
          </a:prstGeom>
        </p:spPr>
        <p:txBody>
          <a:bodyPr vert="horz" lIns="0" tIns="36000" rIns="72000" bIns="36000" rtlCol="0" anchor="t" anchorCtr="0">
            <a:noAutofit/>
          </a:bodyPr>
          <a:lstStyle>
            <a:lvl1pPr>
              <a:defRPr>
                <a:solidFill>
                  <a:schemeClr val="bg1"/>
                </a:solidFill>
              </a:defRPr>
            </a:lvl1pPr>
          </a:lstStyle>
          <a:p>
            <a:r>
              <a:rPr lang="en-US" dirty="0"/>
              <a:t>Click to edit Master title style</a:t>
            </a:r>
            <a:endParaRPr lang="nl-BE" dirty="0"/>
          </a:p>
        </p:txBody>
      </p:sp>
      <p:sp>
        <p:nvSpPr>
          <p:cNvPr id="8" name="Picture Placeholder 20">
            <a:extLst>
              <a:ext uri="{FF2B5EF4-FFF2-40B4-BE49-F238E27FC236}">
                <a16:creationId xmlns:a16="http://schemas.microsoft.com/office/drawing/2014/main" id="{90ECFBD6-F36C-4349-B363-E71A395DA4EA}"/>
              </a:ext>
            </a:extLst>
          </p:cNvPr>
          <p:cNvSpPr>
            <a:spLocks noGrp="1"/>
          </p:cNvSpPr>
          <p:nvPr>
            <p:ph type="pic" sz="quarter" idx="17"/>
          </p:nvPr>
        </p:nvSpPr>
        <p:spPr>
          <a:xfrm>
            <a:off x="4849019" y="1748118"/>
            <a:ext cx="3213100" cy="4470261"/>
          </a:xfrm>
          <a:solidFill>
            <a:schemeClr val="bg2"/>
          </a:solidFill>
          <a:ln>
            <a:noFill/>
          </a:ln>
        </p:spPr>
        <p:txBody>
          <a:bodyPr bIns="720000" anchor="ctr" anchorCtr="0"/>
          <a:lstStyle>
            <a:lvl1pPr algn="ctr">
              <a:defRPr/>
            </a:lvl1pPr>
          </a:lstStyle>
          <a:p>
            <a:endParaRPr lang="nl-BE"/>
          </a:p>
        </p:txBody>
      </p: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1343025" y="1748118"/>
            <a:ext cx="3213100" cy="4470261"/>
          </a:xfrm>
          <a:solidFill>
            <a:schemeClr val="bg2"/>
          </a:solidFill>
          <a:ln>
            <a:noFill/>
          </a:ln>
        </p:spPr>
        <p:txBody>
          <a:bodyPr bIns="720000" anchor="ctr" anchorCtr="0"/>
          <a:lstStyle>
            <a:lvl1pPr algn="ctr">
              <a:defRPr/>
            </a:lvl1pPr>
          </a:lstStyle>
          <a:p>
            <a:endParaRPr lang="nl-BE"/>
          </a:p>
        </p:txBody>
      </p:sp>
    </p:spTree>
    <p:extLst>
      <p:ext uri="{BB962C8B-B14F-4D97-AF65-F5344CB8AC3E}">
        <p14:creationId xmlns:p14="http://schemas.microsoft.com/office/powerpoint/2010/main" val="29737822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CC64126-111A-4552-B6FA-4AC4C676A468}"/>
              </a:ext>
            </a:extLst>
          </p:cNvPr>
          <p:cNvCxnSpPr>
            <a:cxnSpLocks/>
          </p:cNvCxnSpPr>
          <p:nvPr userDrawn="1"/>
        </p:nvCxnSpPr>
        <p:spPr>
          <a:xfrm flipH="1">
            <a:off x="1309255" y="441614"/>
            <a:ext cx="1088274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Picture Placeholder 20">
            <a:extLst>
              <a:ext uri="{FF2B5EF4-FFF2-40B4-BE49-F238E27FC236}">
                <a16:creationId xmlns:a16="http://schemas.microsoft.com/office/drawing/2014/main" id="{2DC80FB7-69DB-488C-8974-1465616F3068}"/>
              </a:ext>
            </a:extLst>
          </p:cNvPr>
          <p:cNvSpPr>
            <a:spLocks noGrp="1"/>
          </p:cNvSpPr>
          <p:nvPr>
            <p:ph type="pic" sz="quarter" idx="18"/>
          </p:nvPr>
        </p:nvSpPr>
        <p:spPr>
          <a:xfrm>
            <a:off x="0" y="0"/>
            <a:ext cx="12192000" cy="6858000"/>
          </a:xfrm>
          <a:solidFill>
            <a:schemeClr val="bg2"/>
          </a:solidFill>
          <a:ln>
            <a:noFill/>
          </a:ln>
        </p:spPr>
        <p:txBody>
          <a:bodyPr bIns="720000" anchor="ctr" anchorCtr="0"/>
          <a:lstStyle>
            <a:lvl1pPr algn="ctr">
              <a:defRPr/>
            </a:lvl1pPr>
          </a:lstStyle>
          <a:p>
            <a:endParaRPr lang="nl-BE"/>
          </a:p>
        </p:txBody>
      </p:sp>
    </p:spTree>
    <p:extLst>
      <p:ext uri="{BB962C8B-B14F-4D97-AF65-F5344CB8AC3E}">
        <p14:creationId xmlns:p14="http://schemas.microsoft.com/office/powerpoint/2010/main" val="196817227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sic Black">
    <p:bg>
      <p:bgPr>
        <a:solidFill>
          <a:schemeClr val="tx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CC64126-111A-4552-B6FA-4AC4C676A468}"/>
              </a:ext>
            </a:extLst>
          </p:cNvPr>
          <p:cNvCxnSpPr>
            <a:cxnSpLocks/>
          </p:cNvCxnSpPr>
          <p:nvPr userDrawn="1"/>
        </p:nvCxnSpPr>
        <p:spPr>
          <a:xfrm flipH="1">
            <a:off x="1309255" y="441614"/>
            <a:ext cx="1088274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4709B00-5080-4502-90A7-4B2CCC3F67E4}"/>
              </a:ext>
            </a:extLst>
          </p:cNvPr>
          <p:cNvSpPr>
            <a:spLocks noGrp="1"/>
          </p:cNvSpPr>
          <p:nvPr>
            <p:ph type="ftr" sz="quarter" idx="10"/>
          </p:nvPr>
        </p:nvSpPr>
        <p:spPr/>
        <p:txBody>
          <a:bodyPr/>
          <a:lstStyle>
            <a:lvl1pPr>
              <a:defRPr sz="1050">
                <a:solidFill>
                  <a:schemeClr val="bg1"/>
                </a:solidFill>
              </a:defRPr>
            </a:lvl1pPr>
          </a:lstStyle>
          <a:p>
            <a:r>
              <a:rPr lang="fr-FR"/>
              <a:t>Nationale calamiteitenstrategie voor erfgoed </a:t>
            </a:r>
            <a:endParaRPr lang="nl-BE" dirty="0"/>
          </a:p>
        </p:txBody>
      </p:sp>
      <p:sp>
        <p:nvSpPr>
          <p:cNvPr id="3" name="Slide Number Placeholder 2">
            <a:extLst>
              <a:ext uri="{FF2B5EF4-FFF2-40B4-BE49-F238E27FC236}">
                <a16:creationId xmlns:a16="http://schemas.microsoft.com/office/drawing/2014/main" id="{3BEF6A1A-F5A6-44A1-AA2E-CA85FC338C27}"/>
              </a:ext>
            </a:extLst>
          </p:cNvPr>
          <p:cNvSpPr>
            <a:spLocks noGrp="1"/>
          </p:cNvSpPr>
          <p:nvPr>
            <p:ph type="sldNum" sz="quarter" idx="11"/>
          </p:nvPr>
        </p:nvSpPr>
        <p:spPr/>
        <p:txBody>
          <a:bodyPr/>
          <a:lstStyle>
            <a:lvl1pPr>
              <a:defRPr sz="1050">
                <a:solidFill>
                  <a:schemeClr val="bg1"/>
                </a:solidFill>
              </a:defRPr>
            </a:lvl1pPr>
          </a:lstStyle>
          <a:p>
            <a:r>
              <a:rPr lang="nl-BE"/>
              <a:t>Page </a:t>
            </a:r>
            <a:fld id="{9223332C-1EB2-4A5F-88FC-49094D297F6E}" type="slidenum">
              <a:rPr lang="nl-BE" smtClean="0"/>
              <a:pPr/>
              <a:t>‹#›</a:t>
            </a:fld>
            <a:endParaRPr lang="nl-BE" dirty="0"/>
          </a:p>
        </p:txBody>
      </p:sp>
    </p:spTree>
    <p:extLst>
      <p:ext uri="{BB962C8B-B14F-4D97-AF65-F5344CB8AC3E}">
        <p14:creationId xmlns:p14="http://schemas.microsoft.com/office/powerpoint/2010/main" val="163230703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c White">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7CC64126-111A-4552-B6FA-4AC4C676A468}"/>
              </a:ext>
            </a:extLst>
          </p:cNvPr>
          <p:cNvCxnSpPr>
            <a:cxnSpLocks/>
          </p:cNvCxnSpPr>
          <p:nvPr userDrawn="1"/>
        </p:nvCxnSpPr>
        <p:spPr>
          <a:xfrm flipH="1">
            <a:off x="1309255" y="441614"/>
            <a:ext cx="10882746"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24709B00-5080-4502-90A7-4B2CCC3F67E4}"/>
              </a:ext>
            </a:extLst>
          </p:cNvPr>
          <p:cNvSpPr>
            <a:spLocks noGrp="1"/>
          </p:cNvSpPr>
          <p:nvPr>
            <p:ph type="ftr" sz="quarter" idx="10"/>
          </p:nvPr>
        </p:nvSpPr>
        <p:spPr/>
        <p:txBody>
          <a:bodyPr/>
          <a:lstStyle>
            <a:lvl1pPr>
              <a:defRPr sz="1050">
                <a:solidFill>
                  <a:schemeClr val="tx1"/>
                </a:solidFill>
              </a:defRPr>
            </a:lvl1pPr>
          </a:lstStyle>
          <a:p>
            <a:r>
              <a:rPr lang="fr-FR"/>
              <a:t>Nationale calamiteitenstrategie voor erfgoed </a:t>
            </a:r>
            <a:endParaRPr lang="nl-BE" dirty="0"/>
          </a:p>
        </p:txBody>
      </p:sp>
      <p:sp>
        <p:nvSpPr>
          <p:cNvPr id="3" name="Slide Number Placeholder 2">
            <a:extLst>
              <a:ext uri="{FF2B5EF4-FFF2-40B4-BE49-F238E27FC236}">
                <a16:creationId xmlns:a16="http://schemas.microsoft.com/office/drawing/2014/main" id="{3BEF6A1A-F5A6-44A1-AA2E-CA85FC338C27}"/>
              </a:ext>
            </a:extLst>
          </p:cNvPr>
          <p:cNvSpPr>
            <a:spLocks noGrp="1"/>
          </p:cNvSpPr>
          <p:nvPr>
            <p:ph type="sldNum" sz="quarter" idx="11"/>
          </p:nvPr>
        </p:nvSpPr>
        <p:spPr/>
        <p:txBody>
          <a:bodyPr/>
          <a:lstStyle>
            <a:lvl1pPr>
              <a:defRPr sz="1050">
                <a:solidFill>
                  <a:schemeClr val="tx1"/>
                </a:solidFill>
              </a:defRPr>
            </a:lvl1pPr>
          </a:lstStyle>
          <a:p>
            <a:r>
              <a:rPr lang="nl-BE"/>
              <a:t>Page </a:t>
            </a:r>
            <a:fld id="{9223332C-1EB2-4A5F-88FC-49094D297F6E}" type="slidenum">
              <a:rPr lang="nl-BE" smtClean="0"/>
              <a:pPr/>
              <a:t>‹#›</a:t>
            </a:fld>
            <a:endParaRPr lang="nl-BE" dirty="0"/>
          </a:p>
        </p:txBody>
      </p:sp>
    </p:spTree>
    <p:extLst>
      <p:ext uri="{BB962C8B-B14F-4D97-AF65-F5344CB8AC3E}">
        <p14:creationId xmlns:p14="http://schemas.microsoft.com/office/powerpoint/2010/main" val="752136452"/>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Quote &amp; Author">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2FC5C31-F03B-4E9E-B69B-80538E8CC6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1343023" y="2755518"/>
            <a:ext cx="10225090" cy="1072306"/>
          </a:xfrm>
          <a:prstGeom prst="rect">
            <a:avLst/>
          </a:prstGeom>
        </p:spPr>
        <p:txBody>
          <a:bodyPr vert="horz" lIns="180000" tIns="36000" rIns="180000" bIns="36000" rtlCol="0" anchor="t" anchorCtr="0">
            <a:noAutofit/>
          </a:bodyPr>
          <a:lstStyle>
            <a:lvl1pPr algn="ctr">
              <a:defRPr>
                <a:solidFill>
                  <a:schemeClr val="tx2"/>
                </a:solidFill>
              </a:defRPr>
            </a:lvl1pPr>
          </a:lstStyle>
          <a:p>
            <a:r>
              <a:rPr lang="en-US" dirty="0"/>
              <a:t>Click to edit Master title style</a:t>
            </a:r>
            <a:endParaRPr lang="nl-BE" dirty="0"/>
          </a:p>
        </p:txBody>
      </p:sp>
      <p:sp>
        <p:nvSpPr>
          <p:cNvPr id="11" name="Text Placeholder 25">
            <a:extLst>
              <a:ext uri="{FF2B5EF4-FFF2-40B4-BE49-F238E27FC236}">
                <a16:creationId xmlns:a16="http://schemas.microsoft.com/office/drawing/2014/main" id="{7BBDBE39-1A2C-409E-A440-37E70E07CEB0}"/>
              </a:ext>
            </a:extLst>
          </p:cNvPr>
          <p:cNvSpPr>
            <a:spLocks noGrp="1"/>
          </p:cNvSpPr>
          <p:nvPr>
            <p:ph type="body" sz="quarter" idx="16"/>
          </p:nvPr>
        </p:nvSpPr>
        <p:spPr>
          <a:xfrm>
            <a:off x="4125559" y="4039496"/>
            <a:ext cx="3958814" cy="1387738"/>
          </a:xfrm>
        </p:spPr>
        <p:txBody>
          <a:bodyPr lIns="72000" tIns="72000" rIns="72000" bIns="72000" anchor="t" anchorCtr="0">
            <a:noAutofit/>
          </a:bodyPr>
          <a:lstStyle>
            <a:lvl1pPr algn="ctr">
              <a:defRPr sz="1600"/>
            </a:lvl1pPr>
          </a:lstStyle>
          <a:p>
            <a:pPr lvl="0"/>
            <a:r>
              <a:rPr lang="en-US" dirty="0"/>
              <a:t>Click to edit Master text styles</a:t>
            </a:r>
          </a:p>
        </p:txBody>
      </p:sp>
    </p:spTree>
    <p:extLst>
      <p:ext uri="{BB962C8B-B14F-4D97-AF65-F5344CB8AC3E}">
        <p14:creationId xmlns:p14="http://schemas.microsoft.com/office/powerpoint/2010/main" val="387554096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1"/>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5999"/>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6" name="Graphic 5">
            <a:extLst>
              <a:ext uri="{FF2B5EF4-FFF2-40B4-BE49-F238E27FC236}">
                <a16:creationId xmlns:a16="http://schemas.microsoft.com/office/drawing/2014/main" id="{1AEA0D8B-8BB8-48AC-88B3-C5CC7D0D1B3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6" y="5852755"/>
            <a:ext cx="2240742" cy="370799"/>
          </a:xfrm>
          <a:prstGeom prst="rect">
            <a:avLst/>
          </a:prstGeom>
        </p:spPr>
      </p:pic>
      <p:sp>
        <p:nvSpPr>
          <p:cNvPr id="12" name="Picture Placeholder 5">
            <a:extLst>
              <a:ext uri="{FF2B5EF4-FFF2-40B4-BE49-F238E27FC236}">
                <a16:creationId xmlns:a16="http://schemas.microsoft.com/office/drawing/2014/main" id="{3ED5BC0E-75F6-4022-B6F0-A06E2323E4AA}"/>
              </a:ext>
            </a:extLst>
          </p:cNvPr>
          <p:cNvSpPr>
            <a:spLocks noGrp="1"/>
          </p:cNvSpPr>
          <p:nvPr>
            <p:ph type="pic" sz="quarter" idx="11"/>
          </p:nvPr>
        </p:nvSpPr>
        <p:spPr>
          <a:xfrm>
            <a:off x="638282" y="1616336"/>
            <a:ext cx="4819437" cy="3625328"/>
          </a:xfrm>
          <a:solidFill>
            <a:schemeClr val="accent3"/>
          </a:solidFill>
          <a:ln>
            <a:noFill/>
          </a:ln>
        </p:spPr>
        <p:txBody>
          <a:bodyPr lIns="72000" tIns="72000" rIns="72000" bIns="900000" anchor="ctr" anchorCtr="0">
            <a:normAutofit/>
          </a:bodyPr>
          <a:lstStyle>
            <a:lvl1pPr marL="0" indent="0" algn="ctr">
              <a:buNone/>
              <a:defRPr sz="2400"/>
            </a:lvl1pPr>
          </a:lstStyle>
          <a:p>
            <a:r>
              <a:rPr lang="en-US"/>
              <a:t>Click icon to add picture</a:t>
            </a:r>
            <a:endParaRPr lang="nl-BE"/>
          </a:p>
        </p:txBody>
      </p:sp>
    </p:spTree>
    <p:extLst>
      <p:ext uri="{BB962C8B-B14F-4D97-AF65-F5344CB8AC3E}">
        <p14:creationId xmlns:p14="http://schemas.microsoft.com/office/powerpoint/2010/main" val="34826399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apter Black">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54D1CC-EFBF-4F6B-9F28-89DEE0C842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6096000" cy="6858000"/>
          </a:xfrm>
          <a:prstGeom prst="rect">
            <a:avLst/>
          </a:prstGeom>
        </p:spPr>
      </p:pic>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bg1"/>
                </a:solidFill>
              </a:defRPr>
            </a:lvl1pPr>
          </a:lstStyle>
          <a:p>
            <a:r>
              <a:rPr lang="en-US" dirty="0"/>
              <a:t>Click to edit Master title style</a:t>
            </a:r>
            <a:endParaRPr lang="nl-BE" dirty="0"/>
          </a:p>
        </p:txBody>
      </p:sp>
    </p:spTree>
    <p:extLst>
      <p:ext uri="{BB962C8B-B14F-4D97-AF65-F5344CB8AC3E}">
        <p14:creationId xmlns:p14="http://schemas.microsoft.com/office/powerpoint/2010/main" val="3849368796"/>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pter Go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54D1CC-EFBF-4F6B-9F28-89DEE0C842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6096000" cy="6858000"/>
          </a:xfrm>
          <a:prstGeom prst="rect">
            <a:avLst/>
          </a:prstGeom>
        </p:spPr>
      </p:pic>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bg1"/>
                </a:solidFill>
              </a:defRPr>
            </a:lvl1pPr>
          </a:lstStyle>
          <a:p>
            <a:r>
              <a:rPr lang="en-US" dirty="0"/>
              <a:t>Click to edit Master title style</a:t>
            </a:r>
            <a:endParaRPr lang="nl-BE" dirty="0"/>
          </a:p>
        </p:txBody>
      </p:sp>
    </p:spTree>
    <p:extLst>
      <p:ext uri="{BB962C8B-B14F-4D97-AF65-F5344CB8AC3E}">
        <p14:creationId xmlns:p14="http://schemas.microsoft.com/office/powerpoint/2010/main" val="3857347568"/>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pter Blue">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154D1CC-EFBF-4F6B-9F28-89DEE0C842A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0"/>
            <a:ext cx="6096000" cy="6858000"/>
          </a:xfrm>
          <a:prstGeom prst="rect">
            <a:avLst/>
          </a:prstGeom>
        </p:spPr>
      </p:pic>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bg1"/>
                </a:solidFill>
              </a:defRPr>
            </a:lvl1pPr>
          </a:lstStyle>
          <a:p>
            <a:r>
              <a:rPr lang="en-US" dirty="0"/>
              <a:t>Click to edit Master title style</a:t>
            </a:r>
            <a:endParaRPr lang="nl-BE" dirty="0"/>
          </a:p>
        </p:txBody>
      </p:sp>
    </p:spTree>
    <p:extLst>
      <p:ext uri="{BB962C8B-B14F-4D97-AF65-F5344CB8AC3E}">
        <p14:creationId xmlns:p14="http://schemas.microsoft.com/office/powerpoint/2010/main" val="596370755"/>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hapter White &amp; 1 imag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839414-0D31-4666-952E-EADDF53105BC}"/>
              </a:ext>
            </a:extLst>
          </p:cNvPr>
          <p:cNvSpPr/>
          <p:nvPr userDrawn="1"/>
        </p:nvSpPr>
        <p:spPr>
          <a:xfrm>
            <a:off x="0" y="0"/>
            <a:ext cx="6096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Title Placeholder 1">
            <a:extLst>
              <a:ext uri="{FF2B5EF4-FFF2-40B4-BE49-F238E27FC236}">
                <a16:creationId xmlns:a16="http://schemas.microsoft.com/office/drawing/2014/main" id="{BCBF6715-66B7-4550-9DEB-C53C744DB6E3}"/>
              </a:ext>
            </a:extLst>
          </p:cNvPr>
          <p:cNvSpPr>
            <a:spLocks noGrp="1"/>
          </p:cNvSpPr>
          <p:nvPr>
            <p:ph type="title"/>
          </p:nvPr>
        </p:nvSpPr>
        <p:spPr>
          <a:xfrm>
            <a:off x="752607" y="636262"/>
            <a:ext cx="5040000" cy="1800000"/>
          </a:xfrm>
          <a:prstGeom prst="rect">
            <a:avLst/>
          </a:prstGeom>
        </p:spPr>
        <p:txBody>
          <a:bodyPr vert="horz" lIns="0" tIns="36000" rIns="72000" bIns="36000" rtlCol="0" anchor="t" anchorCtr="0">
            <a:noAutofit/>
          </a:bodyPr>
          <a:lstStyle>
            <a:lvl1pPr>
              <a:lnSpc>
                <a:spcPct val="100000"/>
              </a:lnSpc>
              <a:defRPr sz="3000">
                <a:solidFill>
                  <a:schemeClr val="tx1"/>
                </a:solidFill>
              </a:defRPr>
            </a:lvl1pPr>
          </a:lstStyle>
          <a:p>
            <a:r>
              <a:rPr lang="en-US" dirty="0"/>
              <a:t>Click to edit Master title style</a:t>
            </a:r>
            <a:endParaRPr lang="nl-BE" dirty="0"/>
          </a:p>
        </p:txBody>
      </p:sp>
      <p:sp>
        <p:nvSpPr>
          <p:cNvPr id="5" name="Picture Placeholder 4">
            <a:extLst>
              <a:ext uri="{FF2B5EF4-FFF2-40B4-BE49-F238E27FC236}">
                <a16:creationId xmlns:a16="http://schemas.microsoft.com/office/drawing/2014/main" id="{EB10A259-B6FE-4ECB-A7F9-2EC272E88739}"/>
              </a:ext>
            </a:extLst>
          </p:cNvPr>
          <p:cNvSpPr>
            <a:spLocks noGrp="1"/>
          </p:cNvSpPr>
          <p:nvPr>
            <p:ph type="pic" sz="quarter" idx="10"/>
          </p:nvPr>
        </p:nvSpPr>
        <p:spPr>
          <a:xfrm>
            <a:off x="6096000" y="-1"/>
            <a:ext cx="6096000" cy="6857999"/>
          </a:xfrm>
          <a:solidFill>
            <a:schemeClr val="bg2"/>
          </a:solidFill>
        </p:spPr>
        <p:txBody>
          <a:bodyPr lIns="108000" tIns="72000" rIns="108000" bIns="720000" anchor="ctr" anchorCtr="0"/>
          <a:lstStyle>
            <a:lvl1pPr algn="ctr">
              <a:defRPr/>
            </a:lvl1pPr>
          </a:lstStyle>
          <a:p>
            <a:endParaRPr lang="nl-BE"/>
          </a:p>
        </p:txBody>
      </p:sp>
    </p:spTree>
    <p:extLst>
      <p:ext uri="{BB962C8B-B14F-4D97-AF65-F5344CB8AC3E}">
        <p14:creationId xmlns:p14="http://schemas.microsoft.com/office/powerpoint/2010/main" val="2578443718"/>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Subtitle 2"/>
          <p:cNvSpPr>
            <a:spLocks noGrp="1"/>
          </p:cNvSpPr>
          <p:nvPr>
            <p:ph type="subTitle" idx="1"/>
          </p:nvPr>
        </p:nvSpPr>
        <p:spPr>
          <a:xfrm>
            <a:off x="5" y="1"/>
            <a:ext cx="10507287" cy="665018"/>
          </a:xfrm>
        </p:spPr>
        <p:txBody>
          <a:bodyPr anchor="ctr">
            <a:normAutofit/>
          </a:bodyPr>
          <a:lstStyle>
            <a:lvl1pPr marL="0" indent="0" algn="l">
              <a:buNone/>
              <a:defRPr sz="1350">
                <a:solidFill>
                  <a:schemeClr val="bg1"/>
                </a:solidFill>
                <a:latin typeface="Arial" panose="020B0604020202020204" pitchFamily="34" charset="0"/>
                <a:cs typeface="Arial" panose="020B0604020202020204" pitchFamily="34" charset="0"/>
              </a:defRPr>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dirty="0"/>
              <a:t>Click to edit Master subtitle style</a:t>
            </a:r>
          </a:p>
        </p:txBody>
      </p:sp>
      <p:sp>
        <p:nvSpPr>
          <p:cNvPr id="8" name="Content Placeholder 2"/>
          <p:cNvSpPr>
            <a:spLocks noGrp="1"/>
          </p:cNvSpPr>
          <p:nvPr>
            <p:ph idx="10"/>
          </p:nvPr>
        </p:nvSpPr>
        <p:spPr>
          <a:xfrm>
            <a:off x="450273" y="1094104"/>
            <a:ext cx="11453552" cy="5331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5106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End Slide - NL">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6" name="Graphic 5">
            <a:extLst>
              <a:ext uri="{FF2B5EF4-FFF2-40B4-BE49-F238E27FC236}">
                <a16:creationId xmlns:a16="http://schemas.microsoft.com/office/drawing/2014/main" id="{1AEA0D8B-8BB8-48AC-88B3-C5CC7D0D1B3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44093" y="5852755"/>
            <a:ext cx="2240748" cy="370800"/>
          </a:xfrm>
          <a:prstGeom prst="rect">
            <a:avLst/>
          </a:prstGeom>
        </p:spPr>
      </p:pic>
      <p:sp>
        <p:nvSpPr>
          <p:cNvPr id="10" name="TextBox 9">
            <a:extLst>
              <a:ext uri="{FF2B5EF4-FFF2-40B4-BE49-F238E27FC236}">
                <a16:creationId xmlns:a16="http://schemas.microsoft.com/office/drawing/2014/main" id="{367F6F51-3AE6-43AD-9352-AF7C03A65F84}"/>
              </a:ext>
            </a:extLst>
          </p:cNvPr>
          <p:cNvSpPr txBox="1"/>
          <p:nvPr userDrawn="1"/>
        </p:nvSpPr>
        <p:spPr>
          <a:xfrm>
            <a:off x="6744093" y="1905564"/>
            <a:ext cx="4844216" cy="216000"/>
          </a:xfrm>
          <a:prstGeom prst="rect">
            <a:avLst/>
          </a:prstGeom>
          <a:noFill/>
        </p:spPr>
        <p:txBody>
          <a:bodyPr wrap="square" lIns="0" tIns="36000" rIns="72000" bIns="36000" rtlCol="0">
            <a:spAutoFit/>
          </a:bodyPr>
          <a:lstStyle/>
          <a:p>
            <a:r>
              <a:rPr lang="nl-BE" sz="1400" b="1"/>
              <a:t>Contact</a:t>
            </a:r>
          </a:p>
        </p:txBody>
      </p:sp>
    </p:spTree>
    <p:extLst>
      <p:ext uri="{BB962C8B-B14F-4D97-AF65-F5344CB8AC3E}">
        <p14:creationId xmlns:p14="http://schemas.microsoft.com/office/powerpoint/2010/main" val="372038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800"/>
          </a:xfrm>
          <a:prstGeom prst="rect">
            <a:avLst/>
          </a:prstGeom>
        </p:spPr>
      </p:pic>
    </p:spTree>
    <p:extLst>
      <p:ext uri="{BB962C8B-B14F-4D97-AF65-F5344CB8AC3E}">
        <p14:creationId xmlns:p14="http://schemas.microsoft.com/office/powerpoint/2010/main" val="1075532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tx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72035" y="5998932"/>
            <a:ext cx="291496"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800"/>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3476626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5005631-597C-4E5C-B2CC-E8F3EE3C70EB}"/>
              </a:ext>
            </a:extLst>
          </p:cNvPr>
          <p:cNvSpPr/>
          <p:nvPr userDrawn="1"/>
        </p:nvSpPr>
        <p:spPr>
          <a:xfrm>
            <a:off x="6096000" y="-37652"/>
            <a:ext cx="6096000" cy="6895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1">
            <a:extLst>
              <a:ext uri="{FF2B5EF4-FFF2-40B4-BE49-F238E27FC236}">
                <a16:creationId xmlns:a16="http://schemas.microsoft.com/office/drawing/2014/main" id="{6B6B6F0A-663B-433A-9112-10F229268A9A}"/>
              </a:ext>
            </a:extLst>
          </p:cNvPr>
          <p:cNvSpPr>
            <a:spLocks noGrp="1"/>
          </p:cNvSpPr>
          <p:nvPr>
            <p:ph type="ctrTitle"/>
          </p:nvPr>
        </p:nvSpPr>
        <p:spPr>
          <a:xfrm>
            <a:off x="6735754" y="655540"/>
            <a:ext cx="4852555" cy="1008255"/>
          </a:xfrm>
        </p:spPr>
        <p:txBody>
          <a:bodyPr lIns="0" tIns="72000" bIns="72000" anchor="t" anchorCtr="0">
            <a:noAutofit/>
          </a:bodyPr>
          <a:lstStyle>
            <a:lvl1pPr algn="l">
              <a:defRPr sz="2900">
                <a:solidFill>
                  <a:schemeClr val="tx2"/>
                </a:solidFill>
              </a:defRPr>
            </a:lvl1pPr>
          </a:lstStyle>
          <a:p>
            <a:r>
              <a:rPr lang="en-US"/>
              <a:t>Click to edit Master title style</a:t>
            </a:r>
            <a:endParaRPr lang="nl-BE"/>
          </a:p>
        </p:txBody>
      </p:sp>
      <p:sp>
        <p:nvSpPr>
          <p:cNvPr id="3" name="Subtitle 2">
            <a:extLst>
              <a:ext uri="{FF2B5EF4-FFF2-40B4-BE49-F238E27FC236}">
                <a16:creationId xmlns:a16="http://schemas.microsoft.com/office/drawing/2014/main" id="{F551668A-1372-4928-AB00-2D68C6A2844E}"/>
              </a:ext>
            </a:extLst>
          </p:cNvPr>
          <p:cNvSpPr>
            <a:spLocks noGrp="1"/>
          </p:cNvSpPr>
          <p:nvPr>
            <p:ph type="subTitle" idx="1"/>
          </p:nvPr>
        </p:nvSpPr>
        <p:spPr>
          <a:xfrm>
            <a:off x="6735754" y="2140475"/>
            <a:ext cx="4852555" cy="365125"/>
          </a:xfrm>
        </p:spPr>
        <p:txBody>
          <a:bodyPr lIns="0" tIns="36000" rIns="72000" bIns="36000">
            <a:no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AEB0C2-B541-4357-9567-2007A43B396A}"/>
              </a:ext>
            </a:extLst>
          </p:cNvPr>
          <p:cNvSpPr>
            <a:spLocks noGrp="1"/>
          </p:cNvSpPr>
          <p:nvPr>
            <p:ph type="dt" sz="half" idx="10"/>
          </p:nvPr>
        </p:nvSpPr>
        <p:spPr>
          <a:xfrm>
            <a:off x="6735754" y="1897553"/>
            <a:ext cx="4852554" cy="242922"/>
          </a:xfrm>
        </p:spPr>
        <p:txBody>
          <a:bodyPr lIns="0" tIns="36000" rIns="72000" bIns="36000" anchor="t" anchorCtr="0"/>
          <a:lstStyle>
            <a:lvl1pPr>
              <a:defRPr sz="1400">
                <a:solidFill>
                  <a:schemeClr val="bg1"/>
                </a:solidFill>
              </a:defRPr>
            </a:lvl1pPr>
          </a:lstStyle>
          <a:p>
            <a:endParaRPr lang="nl-BE"/>
          </a:p>
        </p:txBody>
      </p:sp>
      <p:pic>
        <p:nvPicPr>
          <p:cNvPr id="11" name="Graphic 10">
            <a:extLst>
              <a:ext uri="{FF2B5EF4-FFF2-40B4-BE49-F238E27FC236}">
                <a16:creationId xmlns:a16="http://schemas.microsoft.com/office/drawing/2014/main" id="{CBA0D856-8DB6-4CEC-B5AF-61273D22A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11325" y="5998932"/>
            <a:ext cx="272728" cy="230400"/>
          </a:xfrm>
          <a:prstGeom prst="rect">
            <a:avLst/>
          </a:prstGeom>
        </p:spPr>
      </p:pic>
      <p:pic>
        <p:nvPicPr>
          <p:cNvPr id="13" name="Graphic 12">
            <a:extLst>
              <a:ext uri="{FF2B5EF4-FFF2-40B4-BE49-F238E27FC236}">
                <a16:creationId xmlns:a16="http://schemas.microsoft.com/office/drawing/2014/main" id="{0C74AB78-C106-4F83-9261-FEF698C70C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72035" y="5998932"/>
            <a:ext cx="291495" cy="216000"/>
          </a:xfrm>
          <a:prstGeom prst="rect">
            <a:avLst/>
          </a:prstGeom>
        </p:spPr>
      </p:pic>
      <p:pic>
        <p:nvPicPr>
          <p:cNvPr id="16" name="Graphic 15">
            <a:extLst>
              <a:ext uri="{FF2B5EF4-FFF2-40B4-BE49-F238E27FC236}">
                <a16:creationId xmlns:a16="http://schemas.microsoft.com/office/drawing/2014/main" id="{E4A9B45B-BBE7-4602-9E81-86DA914CAA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0" y="0"/>
            <a:ext cx="6096000" cy="6858000"/>
          </a:xfrm>
          <a:prstGeom prst="rect">
            <a:avLst/>
          </a:prstGeom>
        </p:spPr>
      </p:pic>
      <p:pic>
        <p:nvPicPr>
          <p:cNvPr id="10" name="Graphic 9">
            <a:extLst>
              <a:ext uri="{FF2B5EF4-FFF2-40B4-BE49-F238E27FC236}">
                <a16:creationId xmlns:a16="http://schemas.microsoft.com/office/drawing/2014/main" id="{DAC43918-35F0-4D34-B296-97630B7B61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744093" y="5852755"/>
            <a:ext cx="2089238" cy="370799"/>
          </a:xfrm>
          <a:prstGeom prst="rect">
            <a:avLst/>
          </a:prstGeom>
        </p:spPr>
      </p:pic>
      <p:sp>
        <p:nvSpPr>
          <p:cNvPr id="12" name="Picture Placeholder 5">
            <a:extLst>
              <a:ext uri="{FF2B5EF4-FFF2-40B4-BE49-F238E27FC236}">
                <a16:creationId xmlns:a16="http://schemas.microsoft.com/office/drawing/2014/main" id="{302F7871-5B75-47D6-89FF-CE35029E8CF0}"/>
              </a:ext>
            </a:extLst>
          </p:cNvPr>
          <p:cNvSpPr>
            <a:spLocks noGrp="1"/>
          </p:cNvSpPr>
          <p:nvPr>
            <p:ph type="pic" sz="quarter" idx="11"/>
          </p:nvPr>
        </p:nvSpPr>
        <p:spPr>
          <a:xfrm>
            <a:off x="873938" y="642937"/>
            <a:ext cx="4348125" cy="5572126"/>
          </a:xfrm>
          <a:solidFill>
            <a:schemeClr val="accent3"/>
          </a:solidFill>
          <a:ln>
            <a:noFill/>
          </a:ln>
        </p:spPr>
        <p:txBody>
          <a:bodyPr lIns="72000" tIns="72000" rIns="72000" bIns="900000" anchor="ctr" anchorCtr="0">
            <a:normAutofit/>
          </a:bodyPr>
          <a:lstStyle>
            <a:lvl1pPr marL="0" indent="0" algn="ctr">
              <a:buNone/>
              <a:defRPr sz="2400"/>
            </a:lvl1pPr>
          </a:lstStyle>
          <a:p>
            <a:endParaRPr lang="nl-BE"/>
          </a:p>
        </p:txBody>
      </p:sp>
    </p:spTree>
    <p:extLst>
      <p:ext uri="{BB962C8B-B14F-4D97-AF65-F5344CB8AC3E}">
        <p14:creationId xmlns:p14="http://schemas.microsoft.com/office/powerpoint/2010/main" val="19364433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32.sv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31.png"/><Relationship Id="rId2" Type="http://schemas.openxmlformats.org/officeDocument/2006/relationships/slideLayout" Target="../slideLayouts/slideLayout20.xml"/><Relationship Id="rId16" Type="http://schemas.openxmlformats.org/officeDocument/2006/relationships/theme" Target="../theme/theme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image" Target="../media/image32.sv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46.png"/><Relationship Id="rId2" Type="http://schemas.openxmlformats.org/officeDocument/2006/relationships/slideLayout" Target="../slideLayouts/slideLayout41.xml"/><Relationship Id="rId16" Type="http://schemas.openxmlformats.org/officeDocument/2006/relationships/theme" Target="../theme/theme6.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EFF71-3EF0-466A-8F3E-62473D66BF79}"/>
              </a:ext>
            </a:extLst>
          </p:cNvPr>
          <p:cNvSpPr>
            <a:spLocks noGrp="1"/>
          </p:cNvSpPr>
          <p:nvPr>
            <p:ph type="title"/>
          </p:nvPr>
        </p:nvSpPr>
        <p:spPr>
          <a:xfrm>
            <a:off x="838200" y="365125"/>
            <a:ext cx="10515600" cy="1325563"/>
          </a:xfrm>
          <a:prstGeom prst="rect">
            <a:avLst/>
          </a:prstGeom>
        </p:spPr>
        <p:txBody>
          <a:bodyPr vert="horz" lIns="0" tIns="45720" rIns="7200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2631D3ED-2C83-4F7E-82AB-68E7EA86324C}"/>
              </a:ext>
            </a:extLst>
          </p:cNvPr>
          <p:cNvSpPr>
            <a:spLocks noGrp="1"/>
          </p:cNvSpPr>
          <p:nvPr>
            <p:ph type="body" idx="1"/>
          </p:nvPr>
        </p:nvSpPr>
        <p:spPr>
          <a:xfrm>
            <a:off x="838200" y="1825625"/>
            <a:ext cx="10515600" cy="4351338"/>
          </a:xfrm>
          <a:prstGeom prst="rect">
            <a:avLst/>
          </a:prstGeom>
        </p:spPr>
        <p:txBody>
          <a:bodyPr vert="horz" lIns="0" tIns="45720" rIns="7200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412EE3CB-ED68-40A5-B57F-CC7454606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CD77613A-CD76-46C1-A465-33D1C8F47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3332C-1EB2-4A5F-88FC-49094D297F6E}" type="slidenum">
              <a:rPr lang="nl-BE" smtClean="0"/>
              <a:t>‹#›</a:t>
            </a:fld>
            <a:endParaRPr lang="nl-BE"/>
          </a:p>
        </p:txBody>
      </p:sp>
    </p:spTree>
    <p:extLst>
      <p:ext uri="{BB962C8B-B14F-4D97-AF65-F5344CB8AC3E}">
        <p14:creationId xmlns:p14="http://schemas.microsoft.com/office/powerpoint/2010/main" val="1076872072"/>
      </p:ext>
    </p:extLst>
  </p:cSld>
  <p:clrMap bg1="lt1" tx1="dk1" bg2="lt2" tx2="dk2" accent1="accent1" accent2="accent2" accent3="accent3" accent4="accent4" accent5="accent5" accent6="accent6" hlink="hlink" folHlink="folHlink"/>
  <p:sldLayoutIdLst>
    <p:sldLayoutId id="2147483660" r:id="rId1"/>
    <p:sldLayoutId id="2147483663" r:id="rId2"/>
    <p:sldLayoutId id="2147483666" r:id="rId3"/>
    <p:sldLayoutId id="2147483669" r:id="rId4"/>
    <p:sldLayoutId id="2147483672" r:id="rId5"/>
    <p:sldLayoutId id="2147483741"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8288" indent="-268288"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1346200"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EFF71-3EF0-466A-8F3E-62473D66BF79}"/>
              </a:ext>
            </a:extLst>
          </p:cNvPr>
          <p:cNvSpPr>
            <a:spLocks noGrp="1"/>
          </p:cNvSpPr>
          <p:nvPr>
            <p:ph type="title"/>
          </p:nvPr>
        </p:nvSpPr>
        <p:spPr>
          <a:xfrm>
            <a:off x="838200" y="365125"/>
            <a:ext cx="10515600" cy="1325563"/>
          </a:xfrm>
          <a:prstGeom prst="rect">
            <a:avLst/>
          </a:prstGeom>
        </p:spPr>
        <p:txBody>
          <a:bodyPr vert="horz" lIns="0" tIns="45720" rIns="7200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2631D3ED-2C83-4F7E-82AB-68E7EA86324C}"/>
              </a:ext>
            </a:extLst>
          </p:cNvPr>
          <p:cNvSpPr>
            <a:spLocks noGrp="1"/>
          </p:cNvSpPr>
          <p:nvPr>
            <p:ph type="body" idx="1"/>
          </p:nvPr>
        </p:nvSpPr>
        <p:spPr>
          <a:xfrm>
            <a:off x="838200" y="1825625"/>
            <a:ext cx="10515600" cy="4351338"/>
          </a:xfrm>
          <a:prstGeom prst="rect">
            <a:avLst/>
          </a:prstGeom>
        </p:spPr>
        <p:txBody>
          <a:bodyPr vert="horz" lIns="0" tIns="45720" rIns="7200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412EE3CB-ED68-40A5-B57F-CC7454606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CD77613A-CD76-46C1-A465-33D1C8F47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3332C-1EB2-4A5F-88FC-49094D297F6E}" type="slidenum">
              <a:rPr lang="nl-BE" smtClean="0"/>
              <a:t>‹#›</a:t>
            </a:fld>
            <a:endParaRPr lang="nl-BE"/>
          </a:p>
        </p:txBody>
      </p:sp>
    </p:spTree>
    <p:extLst>
      <p:ext uri="{BB962C8B-B14F-4D97-AF65-F5344CB8AC3E}">
        <p14:creationId xmlns:p14="http://schemas.microsoft.com/office/powerpoint/2010/main" val="2045847113"/>
      </p:ext>
    </p:extLst>
  </p:cSld>
  <p:clrMap bg1="lt1" tx1="dk1" bg2="lt2" tx2="dk2" accent1="accent1" accent2="accent2" accent3="accent3" accent4="accent4" accent5="accent5" accent6="accent6" hlink="hlink" folHlink="folHlink"/>
  <p:sldLayoutIdLst>
    <p:sldLayoutId id="2147483751" r:id="rId1"/>
    <p:sldLayoutId id="2147483754" r:id="rId2"/>
    <p:sldLayoutId id="2147483757" r:id="rId3"/>
    <p:sldLayoutId id="2147483760" r:id="rId4"/>
    <p:sldLayoutId id="2147483763" r:id="rId5"/>
    <p:sldLayoutId id="2147483766"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8288" indent="-268288"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46200"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EFF71-3EF0-466A-8F3E-62473D66BF79}"/>
              </a:ext>
            </a:extLst>
          </p:cNvPr>
          <p:cNvSpPr>
            <a:spLocks noGrp="1"/>
          </p:cNvSpPr>
          <p:nvPr>
            <p:ph type="title"/>
          </p:nvPr>
        </p:nvSpPr>
        <p:spPr>
          <a:xfrm>
            <a:off x="838200" y="365125"/>
            <a:ext cx="10515600" cy="1325563"/>
          </a:xfrm>
          <a:prstGeom prst="rect">
            <a:avLst/>
          </a:prstGeom>
        </p:spPr>
        <p:txBody>
          <a:bodyPr vert="horz" lIns="0" tIns="45720" rIns="7200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2631D3ED-2C83-4F7E-82AB-68E7EA86324C}"/>
              </a:ext>
            </a:extLst>
          </p:cNvPr>
          <p:cNvSpPr>
            <a:spLocks noGrp="1"/>
          </p:cNvSpPr>
          <p:nvPr>
            <p:ph type="body" idx="1"/>
          </p:nvPr>
        </p:nvSpPr>
        <p:spPr>
          <a:xfrm>
            <a:off x="838200" y="1825625"/>
            <a:ext cx="10515600" cy="4351338"/>
          </a:xfrm>
          <a:prstGeom prst="rect">
            <a:avLst/>
          </a:prstGeom>
        </p:spPr>
        <p:txBody>
          <a:bodyPr vert="horz" lIns="0" tIns="45720" rIns="7200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412EE3CB-ED68-40A5-B57F-CC7454606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CD77613A-CD76-46C1-A465-33D1C8F47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3332C-1EB2-4A5F-88FC-49094D297F6E}" type="slidenum">
              <a:rPr lang="nl-BE" smtClean="0"/>
              <a:t>‹#›</a:t>
            </a:fld>
            <a:endParaRPr lang="nl-BE"/>
          </a:p>
        </p:txBody>
      </p:sp>
    </p:spTree>
    <p:extLst>
      <p:ext uri="{BB962C8B-B14F-4D97-AF65-F5344CB8AC3E}">
        <p14:creationId xmlns:p14="http://schemas.microsoft.com/office/powerpoint/2010/main" val="286513503"/>
      </p:ext>
    </p:extLst>
  </p:cSld>
  <p:clrMap bg1="lt1" tx1="dk1" bg2="lt2" tx2="dk2" accent1="accent1" accent2="accent2" accent3="accent3" accent4="accent4" accent5="accent5" accent6="accent6" hlink="hlink" folHlink="folHlink"/>
  <p:sldLayoutIdLst>
    <p:sldLayoutId id="2147483768" r:id="rId1"/>
    <p:sldLayoutId id="2147483771" r:id="rId2"/>
    <p:sldLayoutId id="2147483774" r:id="rId3"/>
    <p:sldLayoutId id="2147483777" r:id="rId4"/>
    <p:sldLayoutId id="2147483780" r:id="rId5"/>
    <p:sldLayoutId id="2147483783"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8288" indent="-268288"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36575"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4863"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076325" indent="-2714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44613" indent="-2682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EFF71-3EF0-466A-8F3E-62473D66BF79}"/>
              </a:ext>
            </a:extLst>
          </p:cNvPr>
          <p:cNvSpPr>
            <a:spLocks noGrp="1"/>
          </p:cNvSpPr>
          <p:nvPr>
            <p:ph type="title"/>
          </p:nvPr>
        </p:nvSpPr>
        <p:spPr>
          <a:xfrm>
            <a:off x="1343023" y="636261"/>
            <a:ext cx="6840000" cy="1656000"/>
          </a:xfrm>
          <a:prstGeom prst="rect">
            <a:avLst/>
          </a:prstGeom>
        </p:spPr>
        <p:txBody>
          <a:bodyPr vert="horz" lIns="0" tIns="36000" rIns="72000" bIns="36000" rtlCol="0" anchor="t" anchorCtr="0">
            <a:noAutofit/>
          </a:bodyPr>
          <a:lstStyle/>
          <a:p>
            <a:r>
              <a:rPr lang="en-GB" noProof="0"/>
              <a:t>Click to edit Master title style</a:t>
            </a:r>
          </a:p>
        </p:txBody>
      </p:sp>
      <p:sp>
        <p:nvSpPr>
          <p:cNvPr id="3" name="Text Placeholder 2">
            <a:extLst>
              <a:ext uri="{FF2B5EF4-FFF2-40B4-BE49-F238E27FC236}">
                <a16:creationId xmlns:a16="http://schemas.microsoft.com/office/drawing/2014/main" id="{2631D3ED-2C83-4F7E-82AB-68E7EA86324C}"/>
              </a:ext>
            </a:extLst>
          </p:cNvPr>
          <p:cNvSpPr>
            <a:spLocks noGrp="1"/>
          </p:cNvSpPr>
          <p:nvPr>
            <p:ph type="body" idx="1"/>
          </p:nvPr>
        </p:nvSpPr>
        <p:spPr>
          <a:xfrm>
            <a:off x="1343025" y="3730752"/>
            <a:ext cx="6840000" cy="2540161"/>
          </a:xfrm>
          <a:prstGeom prst="rect">
            <a:avLst/>
          </a:prstGeom>
        </p:spPr>
        <p:txBody>
          <a:bodyPr vert="horz" lIns="0" tIns="45720" rIns="91440" bIns="0" rtlCol="0" anchor="b" anchorCtr="0">
            <a:normAutofit/>
          </a:bodyPr>
          <a:lstStyle/>
          <a:p>
            <a:pPr lvl="0"/>
            <a:r>
              <a:rPr lang="en-GB" noProof="0"/>
              <a:t>Click to edit Master text styles</a:t>
            </a:r>
          </a:p>
        </p:txBody>
      </p:sp>
      <p:sp>
        <p:nvSpPr>
          <p:cNvPr id="6" name="Slide Number Placeholder 5">
            <a:extLst>
              <a:ext uri="{FF2B5EF4-FFF2-40B4-BE49-F238E27FC236}">
                <a16:creationId xmlns:a16="http://schemas.microsoft.com/office/drawing/2014/main" id="{CD77613A-CD76-46C1-A465-33D1C8F47222}"/>
              </a:ext>
            </a:extLst>
          </p:cNvPr>
          <p:cNvSpPr>
            <a:spLocks noGrp="1"/>
          </p:cNvSpPr>
          <p:nvPr>
            <p:ph type="sldNum" sz="quarter" idx="4"/>
          </p:nvPr>
        </p:nvSpPr>
        <p:spPr>
          <a:xfrm>
            <a:off x="10128113" y="44376"/>
            <a:ext cx="1440000" cy="360000"/>
          </a:xfrm>
          <a:prstGeom prst="rect">
            <a:avLst/>
          </a:prstGeom>
        </p:spPr>
        <p:txBody>
          <a:bodyPr vert="horz" lIns="91440" tIns="36000" rIns="0" bIns="36000" rtlCol="0" anchor="ctr"/>
          <a:lstStyle>
            <a:lvl1pPr algn="r">
              <a:defRPr sz="1050">
                <a:solidFill>
                  <a:schemeClr val="tx1"/>
                </a:solidFill>
              </a:defRPr>
            </a:lvl1pPr>
          </a:lstStyle>
          <a:p>
            <a:r>
              <a:rPr lang="en-GB"/>
              <a:t>Page </a:t>
            </a:r>
            <a:fld id="{9223332C-1EB2-4A5F-88FC-49094D297F6E}" type="slidenum">
              <a:rPr lang="en-GB" smtClean="0"/>
              <a:pPr/>
              <a:t>‹#›</a:t>
            </a:fld>
            <a:endParaRPr lang="en-GB"/>
          </a:p>
        </p:txBody>
      </p:sp>
      <p:pic>
        <p:nvPicPr>
          <p:cNvPr id="7" name="Graphic 6">
            <a:extLst>
              <a:ext uri="{FF2B5EF4-FFF2-40B4-BE49-F238E27FC236}">
                <a16:creationId xmlns:a16="http://schemas.microsoft.com/office/drawing/2014/main" id="{8E67EA5D-C3C9-49E0-BCB0-8B527E5B17E9}"/>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6268" y="224630"/>
            <a:ext cx="451771" cy="451771"/>
          </a:xfrm>
          <a:prstGeom prst="rect">
            <a:avLst/>
          </a:prstGeom>
        </p:spPr>
      </p:pic>
      <p:sp>
        <p:nvSpPr>
          <p:cNvPr id="8" name="Footer Placeholder 7">
            <a:extLst>
              <a:ext uri="{FF2B5EF4-FFF2-40B4-BE49-F238E27FC236}">
                <a16:creationId xmlns:a16="http://schemas.microsoft.com/office/drawing/2014/main" id="{C2EB0D83-3B18-4DFB-9DD5-B8076DD5135D}"/>
              </a:ext>
            </a:extLst>
          </p:cNvPr>
          <p:cNvSpPr>
            <a:spLocks noGrp="1"/>
          </p:cNvSpPr>
          <p:nvPr>
            <p:ph type="ftr" sz="quarter" idx="3"/>
          </p:nvPr>
        </p:nvSpPr>
        <p:spPr>
          <a:xfrm>
            <a:off x="1343025" y="42067"/>
            <a:ext cx="4680000" cy="360000"/>
          </a:xfrm>
          <a:prstGeom prst="rect">
            <a:avLst/>
          </a:prstGeom>
        </p:spPr>
        <p:txBody>
          <a:bodyPr vert="horz" lIns="0" tIns="36000" rIns="72000" bIns="36000" rtlCol="0" anchor="ctr"/>
          <a:lstStyle>
            <a:lvl1pPr algn="l">
              <a:defRPr sz="1050">
                <a:solidFill>
                  <a:schemeClr val="tx1"/>
                </a:solidFill>
              </a:defRPr>
            </a:lvl1pPr>
          </a:lstStyle>
          <a:p>
            <a:r>
              <a:rPr lang="fr-FR"/>
              <a:t>Nationale calamiteitenstrategie voor erfgoed </a:t>
            </a:r>
            <a:endParaRPr lang="en-GB"/>
          </a:p>
        </p:txBody>
      </p:sp>
      <p:cxnSp>
        <p:nvCxnSpPr>
          <p:cNvPr id="9" name="Straight Connector 8">
            <a:extLst>
              <a:ext uri="{FF2B5EF4-FFF2-40B4-BE49-F238E27FC236}">
                <a16:creationId xmlns:a16="http://schemas.microsoft.com/office/drawing/2014/main" id="{47394572-35F7-440D-9BA1-482A2E39AF2D}"/>
              </a:ext>
            </a:extLst>
          </p:cNvPr>
          <p:cNvCxnSpPr>
            <a:cxnSpLocks/>
          </p:cNvCxnSpPr>
          <p:nvPr userDrawn="1"/>
        </p:nvCxnSpPr>
        <p:spPr>
          <a:xfrm flipH="1">
            <a:off x="1343024" y="441325"/>
            <a:ext cx="10848976"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4574186"/>
      </p:ext>
    </p:extLst>
  </p:cSld>
  <p:clrMap bg1="lt1" tx1="dk1" bg2="lt2" tx2="dk2" accent1="accent1" accent2="accent2" accent3="accent3" accent4="accent4" accent5="accent5" accent6="accent6" hlink="hlink" folHlink="folHlink"/>
  <p:sldLayoutIdLst>
    <p:sldLayoutId id="2147483722" r:id="rId1"/>
    <p:sldLayoutId id="2147483743" r:id="rId2"/>
    <p:sldLayoutId id="2147483732" r:id="rId3"/>
    <p:sldLayoutId id="2147483744" r:id="rId4"/>
    <p:sldLayoutId id="2147483733" r:id="rId5"/>
    <p:sldLayoutId id="2147483745" r:id="rId6"/>
    <p:sldLayoutId id="2147483734" r:id="rId7"/>
    <p:sldLayoutId id="2147483746" r:id="rId8"/>
    <p:sldLayoutId id="2147483747" r:id="rId9"/>
    <p:sldLayoutId id="2147483735" r:id="rId10"/>
    <p:sldLayoutId id="2147483736" r:id="rId11"/>
    <p:sldLayoutId id="2147483737" r:id="rId12"/>
    <p:sldLayoutId id="2147483738" r:id="rId13"/>
    <p:sldLayoutId id="2147483739" r:id="rId14"/>
    <p:sldLayoutId id="2147483784" r:id="rId15"/>
  </p:sldLayoutIdLst>
  <p:hf hdr="0" dt="0"/>
  <p:txStyles>
    <p:titleStyle>
      <a:lvl1pPr algn="l" defTabSz="914400" rtl="0" eaLnBrk="1" latinLnBrk="0" hangingPunct="1">
        <a:lnSpc>
          <a:spcPct val="11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tx2"/>
        </a:buClr>
        <a:buFont typeface="Arial" panose="020B0604020202020204" pitchFamily="34" charset="0"/>
        <a:buNone/>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6" userDrawn="1">
          <p15:clr>
            <a:srgbClr val="F26B43"/>
          </p15:clr>
        </p15:guide>
        <p15:guide id="2" pos="7287" userDrawn="1">
          <p15:clr>
            <a:srgbClr val="F26B43"/>
          </p15:clr>
        </p15:guide>
        <p15:guide id="3" orient="horz" pos="27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EFF71-3EF0-466A-8F3E-62473D66BF79}"/>
              </a:ext>
            </a:extLst>
          </p:cNvPr>
          <p:cNvSpPr>
            <a:spLocks noGrp="1"/>
          </p:cNvSpPr>
          <p:nvPr>
            <p:ph type="title"/>
          </p:nvPr>
        </p:nvSpPr>
        <p:spPr>
          <a:xfrm>
            <a:off x="838200" y="365125"/>
            <a:ext cx="10515600" cy="1325563"/>
          </a:xfrm>
          <a:prstGeom prst="rect">
            <a:avLst/>
          </a:prstGeom>
        </p:spPr>
        <p:txBody>
          <a:bodyPr vert="horz" lIns="0" tIns="45720" rIns="72000" bIns="45720" rtlCol="0" anchor="ctr">
            <a:normAutofit/>
          </a:bodyPr>
          <a:lstStyle/>
          <a:p>
            <a:r>
              <a:rPr lang="en-GB" noProof="0"/>
              <a:t>Click to edit Master title style</a:t>
            </a:r>
          </a:p>
        </p:txBody>
      </p:sp>
      <p:sp>
        <p:nvSpPr>
          <p:cNvPr id="3" name="Text Placeholder 2">
            <a:extLst>
              <a:ext uri="{FF2B5EF4-FFF2-40B4-BE49-F238E27FC236}">
                <a16:creationId xmlns:a16="http://schemas.microsoft.com/office/drawing/2014/main" id="{2631D3ED-2C83-4F7E-82AB-68E7EA86324C}"/>
              </a:ext>
            </a:extLst>
          </p:cNvPr>
          <p:cNvSpPr>
            <a:spLocks noGrp="1"/>
          </p:cNvSpPr>
          <p:nvPr>
            <p:ph type="body" idx="1"/>
          </p:nvPr>
        </p:nvSpPr>
        <p:spPr>
          <a:xfrm>
            <a:off x="838200" y="1825625"/>
            <a:ext cx="10515600" cy="4351338"/>
          </a:xfrm>
          <a:prstGeom prst="rect">
            <a:avLst/>
          </a:prstGeom>
        </p:spPr>
        <p:txBody>
          <a:bodyPr vert="horz" lIns="0" tIns="45720" rIns="7200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412EE3CB-ED68-40A5-B57F-CC7454606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CD77613A-CD76-46C1-A465-33D1C8F472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3332C-1EB2-4A5F-88FC-49094D297F6E}" type="slidenum">
              <a:rPr lang="nl-BE" smtClean="0"/>
              <a:t>‹#›</a:t>
            </a:fld>
            <a:endParaRPr lang="nl-BE"/>
          </a:p>
        </p:txBody>
      </p:sp>
    </p:spTree>
    <p:extLst>
      <p:ext uri="{BB962C8B-B14F-4D97-AF65-F5344CB8AC3E}">
        <p14:creationId xmlns:p14="http://schemas.microsoft.com/office/powerpoint/2010/main" val="217570934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68288" indent="-268288"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346200" indent="-268288"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EFF71-3EF0-466A-8F3E-62473D66BF79}"/>
              </a:ext>
            </a:extLst>
          </p:cNvPr>
          <p:cNvSpPr>
            <a:spLocks noGrp="1"/>
          </p:cNvSpPr>
          <p:nvPr>
            <p:ph type="title"/>
          </p:nvPr>
        </p:nvSpPr>
        <p:spPr>
          <a:xfrm>
            <a:off x="1343023" y="636261"/>
            <a:ext cx="6840000" cy="1656000"/>
          </a:xfrm>
          <a:prstGeom prst="rect">
            <a:avLst/>
          </a:prstGeom>
        </p:spPr>
        <p:txBody>
          <a:bodyPr vert="horz" lIns="0" tIns="36000" rIns="72000" bIns="36000" rtlCol="0" anchor="t" anchorCtr="0">
            <a:noAutofit/>
          </a:bodyPr>
          <a:lstStyle/>
          <a:p>
            <a:r>
              <a:rPr lang="en-GB" noProof="0"/>
              <a:t>Click to edit Master title style</a:t>
            </a:r>
          </a:p>
        </p:txBody>
      </p:sp>
      <p:sp>
        <p:nvSpPr>
          <p:cNvPr id="3" name="Text Placeholder 2">
            <a:extLst>
              <a:ext uri="{FF2B5EF4-FFF2-40B4-BE49-F238E27FC236}">
                <a16:creationId xmlns:a16="http://schemas.microsoft.com/office/drawing/2014/main" id="{2631D3ED-2C83-4F7E-82AB-68E7EA86324C}"/>
              </a:ext>
            </a:extLst>
          </p:cNvPr>
          <p:cNvSpPr>
            <a:spLocks noGrp="1"/>
          </p:cNvSpPr>
          <p:nvPr>
            <p:ph type="body" idx="1"/>
          </p:nvPr>
        </p:nvSpPr>
        <p:spPr>
          <a:xfrm>
            <a:off x="1343025" y="3730752"/>
            <a:ext cx="6840000" cy="2540161"/>
          </a:xfrm>
          <a:prstGeom prst="rect">
            <a:avLst/>
          </a:prstGeom>
        </p:spPr>
        <p:txBody>
          <a:bodyPr vert="horz" lIns="0" tIns="45720" rIns="91440" bIns="0" rtlCol="0" anchor="b" anchorCtr="0">
            <a:normAutofit/>
          </a:bodyPr>
          <a:lstStyle/>
          <a:p>
            <a:pPr lvl="0"/>
            <a:r>
              <a:rPr lang="en-GB" noProof="0"/>
              <a:t>Click to edit Master text styles</a:t>
            </a:r>
          </a:p>
        </p:txBody>
      </p:sp>
      <p:sp>
        <p:nvSpPr>
          <p:cNvPr id="6" name="Slide Number Placeholder 5">
            <a:extLst>
              <a:ext uri="{FF2B5EF4-FFF2-40B4-BE49-F238E27FC236}">
                <a16:creationId xmlns:a16="http://schemas.microsoft.com/office/drawing/2014/main" id="{CD77613A-CD76-46C1-A465-33D1C8F47222}"/>
              </a:ext>
            </a:extLst>
          </p:cNvPr>
          <p:cNvSpPr>
            <a:spLocks noGrp="1"/>
          </p:cNvSpPr>
          <p:nvPr>
            <p:ph type="sldNum" sz="quarter" idx="4"/>
          </p:nvPr>
        </p:nvSpPr>
        <p:spPr>
          <a:xfrm>
            <a:off x="10128113" y="44376"/>
            <a:ext cx="1440000" cy="360000"/>
          </a:xfrm>
          <a:prstGeom prst="rect">
            <a:avLst/>
          </a:prstGeom>
        </p:spPr>
        <p:txBody>
          <a:bodyPr vert="horz" lIns="91440" tIns="36000" rIns="0" bIns="36000" rtlCol="0" anchor="ctr"/>
          <a:lstStyle>
            <a:lvl1pPr algn="r">
              <a:defRPr sz="1050">
                <a:solidFill>
                  <a:schemeClr val="tx1"/>
                </a:solidFill>
              </a:defRPr>
            </a:lvl1pPr>
          </a:lstStyle>
          <a:p>
            <a:r>
              <a:rPr lang="en-GB"/>
              <a:t>Page </a:t>
            </a:r>
            <a:fld id="{9223332C-1EB2-4A5F-88FC-49094D297F6E}" type="slidenum">
              <a:rPr lang="en-GB" smtClean="0"/>
              <a:pPr/>
              <a:t>‹#›</a:t>
            </a:fld>
            <a:endParaRPr lang="en-GB"/>
          </a:p>
        </p:txBody>
      </p:sp>
      <p:pic>
        <p:nvPicPr>
          <p:cNvPr id="7" name="Graphic 6">
            <a:extLst>
              <a:ext uri="{FF2B5EF4-FFF2-40B4-BE49-F238E27FC236}">
                <a16:creationId xmlns:a16="http://schemas.microsoft.com/office/drawing/2014/main" id="{8E67EA5D-C3C9-49E0-BCB0-8B527E5B17E9}"/>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6268" y="224630"/>
            <a:ext cx="451771" cy="451771"/>
          </a:xfrm>
          <a:prstGeom prst="rect">
            <a:avLst/>
          </a:prstGeom>
        </p:spPr>
      </p:pic>
      <p:sp>
        <p:nvSpPr>
          <p:cNvPr id="8" name="Footer Placeholder 7">
            <a:extLst>
              <a:ext uri="{FF2B5EF4-FFF2-40B4-BE49-F238E27FC236}">
                <a16:creationId xmlns:a16="http://schemas.microsoft.com/office/drawing/2014/main" id="{C2EB0D83-3B18-4DFB-9DD5-B8076DD5135D}"/>
              </a:ext>
            </a:extLst>
          </p:cNvPr>
          <p:cNvSpPr>
            <a:spLocks noGrp="1"/>
          </p:cNvSpPr>
          <p:nvPr>
            <p:ph type="ftr" sz="quarter" idx="3"/>
          </p:nvPr>
        </p:nvSpPr>
        <p:spPr>
          <a:xfrm>
            <a:off x="1343025" y="42067"/>
            <a:ext cx="4680000" cy="360000"/>
          </a:xfrm>
          <a:prstGeom prst="rect">
            <a:avLst/>
          </a:prstGeom>
        </p:spPr>
        <p:txBody>
          <a:bodyPr vert="horz" lIns="0" tIns="36000" rIns="72000" bIns="36000" rtlCol="0" anchor="ctr"/>
          <a:lstStyle>
            <a:lvl1pPr algn="l">
              <a:defRPr sz="1050">
                <a:solidFill>
                  <a:schemeClr val="tx1"/>
                </a:solidFill>
              </a:defRPr>
            </a:lvl1pPr>
          </a:lstStyle>
          <a:p>
            <a:r>
              <a:rPr lang="fr-FR"/>
              <a:t>Nationale calamiteitenstrategie voor erfgoed </a:t>
            </a:r>
            <a:endParaRPr lang="en-GB" dirty="0"/>
          </a:p>
        </p:txBody>
      </p:sp>
      <p:cxnSp>
        <p:nvCxnSpPr>
          <p:cNvPr id="9" name="Straight Connector 8">
            <a:extLst>
              <a:ext uri="{FF2B5EF4-FFF2-40B4-BE49-F238E27FC236}">
                <a16:creationId xmlns:a16="http://schemas.microsoft.com/office/drawing/2014/main" id="{47394572-35F7-440D-9BA1-482A2E39AF2D}"/>
              </a:ext>
            </a:extLst>
          </p:cNvPr>
          <p:cNvCxnSpPr>
            <a:cxnSpLocks/>
          </p:cNvCxnSpPr>
          <p:nvPr userDrawn="1"/>
        </p:nvCxnSpPr>
        <p:spPr>
          <a:xfrm flipH="1">
            <a:off x="1343024" y="441325"/>
            <a:ext cx="10848976"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4123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Lst>
  <p:hf hdr="0" dt="0"/>
  <p:txStyles>
    <p:titleStyle>
      <a:lvl1pPr algn="l" defTabSz="914400" rtl="0" eaLnBrk="1" latinLnBrk="0" hangingPunct="1">
        <a:lnSpc>
          <a:spcPct val="110000"/>
        </a:lnSpc>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tx2"/>
        </a:buClr>
        <a:buFont typeface="Arial" panose="020B0604020202020204" pitchFamily="34" charset="0"/>
        <a:buNone/>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846">
          <p15:clr>
            <a:srgbClr val="F26B43"/>
          </p15:clr>
        </p15:guide>
        <p15:guide id="2" pos="7287">
          <p15:clr>
            <a:srgbClr val="F26B43"/>
          </p15:clr>
        </p15:guide>
        <p15:guide id="3" orient="horz" pos="27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jpeg"/><Relationship Id="rId3" Type="http://schemas.openxmlformats.org/officeDocument/2006/relationships/image" Target="../media/image62.jpe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jpeg"/><Relationship Id="rId2" Type="http://schemas.openxmlformats.org/officeDocument/2006/relationships/notesSlide" Target="../notesSlides/notesSlide3.xml"/><Relationship Id="rId16"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56.png"/><Relationship Id="rId15" Type="http://schemas.openxmlformats.org/officeDocument/2006/relationships/image" Target="../media/image72.svg"/><Relationship Id="rId10" Type="http://schemas.openxmlformats.org/officeDocument/2006/relationships/image" Target="../media/image67.jpeg"/><Relationship Id="rId4" Type="http://schemas.openxmlformats.org/officeDocument/2006/relationships/image" Target="../media/image53.png"/><Relationship Id="rId9" Type="http://schemas.openxmlformats.org/officeDocument/2006/relationships/image" Target="../media/image66.png"/><Relationship Id="rId14"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s>
</file>

<file path=ppt/slides/_rels/slide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hyperlink" Target="mailto:direction@kikirpa.be"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8.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40.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4A4EA-31E8-456A-BDDF-39CD179B722A}"/>
              </a:ext>
            </a:extLst>
          </p:cNvPr>
          <p:cNvSpPr>
            <a:spLocks noGrp="1"/>
          </p:cNvSpPr>
          <p:nvPr>
            <p:ph type="ctrTitle"/>
          </p:nvPr>
        </p:nvSpPr>
        <p:spPr>
          <a:xfrm>
            <a:off x="6735753" y="655540"/>
            <a:ext cx="5346655" cy="1008255"/>
          </a:xfrm>
        </p:spPr>
        <p:txBody>
          <a:bodyPr/>
          <a:lstStyle/>
          <a:p>
            <a:r>
              <a:rPr lang="fr-FR" dirty="0"/>
              <a:t>Nationale </a:t>
            </a:r>
            <a:r>
              <a:rPr lang="fr-FR" dirty="0" err="1"/>
              <a:t>calamiteitenstrategie</a:t>
            </a:r>
            <a:r>
              <a:rPr lang="fr-FR" dirty="0"/>
              <a:t> </a:t>
            </a:r>
            <a:r>
              <a:rPr lang="fr-FR" dirty="0" err="1"/>
              <a:t>voor</a:t>
            </a:r>
            <a:r>
              <a:rPr lang="fr-FR" dirty="0"/>
              <a:t> </a:t>
            </a:r>
            <a:r>
              <a:rPr lang="fr-FR" dirty="0" err="1"/>
              <a:t>erfgoed</a:t>
            </a:r>
            <a:r>
              <a:rPr lang="fr-FR" dirty="0"/>
              <a:t> </a:t>
            </a:r>
          </a:p>
        </p:txBody>
      </p:sp>
      <p:sp>
        <p:nvSpPr>
          <p:cNvPr id="3" name="Sous-titre 2">
            <a:extLst>
              <a:ext uri="{FF2B5EF4-FFF2-40B4-BE49-F238E27FC236}">
                <a16:creationId xmlns:a16="http://schemas.microsoft.com/office/drawing/2014/main" id="{2C70902F-4448-422A-8BAC-A3C57E4EDB5C}"/>
              </a:ext>
            </a:extLst>
          </p:cNvPr>
          <p:cNvSpPr>
            <a:spLocks noGrp="1"/>
          </p:cNvSpPr>
          <p:nvPr>
            <p:ph type="subTitle" idx="1"/>
          </p:nvPr>
        </p:nvSpPr>
        <p:spPr>
          <a:xfrm>
            <a:off x="6735753" y="2374233"/>
            <a:ext cx="4852555" cy="365125"/>
          </a:xfrm>
        </p:spPr>
        <p:txBody>
          <a:bodyPr/>
          <a:lstStyle/>
          <a:p>
            <a:r>
              <a:rPr lang="en-GB" sz="2000" dirty="0"/>
              <a:t>Hilde De Clercq</a:t>
            </a:r>
          </a:p>
          <a:p>
            <a:r>
              <a:rPr lang="en-GB" sz="2000" dirty="0"/>
              <a:t>Estelle De Bruyn</a:t>
            </a:r>
          </a:p>
          <a:p>
            <a:endParaRPr lang="en-GB" sz="2000" dirty="0"/>
          </a:p>
          <a:p>
            <a:endParaRPr lang="en-GB" sz="2000" dirty="0"/>
          </a:p>
          <a:p>
            <a:endParaRPr lang="en-GB" sz="2000" dirty="0"/>
          </a:p>
          <a:p>
            <a:endParaRPr lang="en-GB" sz="2000" dirty="0"/>
          </a:p>
        </p:txBody>
      </p:sp>
    </p:spTree>
    <p:extLst>
      <p:ext uri="{BB962C8B-B14F-4D97-AF65-F5344CB8AC3E}">
        <p14:creationId xmlns:p14="http://schemas.microsoft.com/office/powerpoint/2010/main" val="182484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D8C872-71FD-4748-8656-9327E8318033}"/>
              </a:ext>
            </a:extLst>
          </p:cNvPr>
          <p:cNvSpPr>
            <a:spLocks noGrp="1"/>
          </p:cNvSpPr>
          <p:nvPr>
            <p:ph type="title"/>
          </p:nvPr>
        </p:nvSpPr>
        <p:spPr>
          <a:xfrm>
            <a:off x="1343023" y="636261"/>
            <a:ext cx="10585274" cy="1656000"/>
          </a:xfrm>
        </p:spPr>
        <p:txBody>
          <a:bodyPr/>
          <a:lstStyle/>
          <a:p>
            <a:r>
              <a:rPr lang="en-GB" dirty="0" err="1"/>
              <a:t>crisiscomité</a:t>
            </a:r>
            <a:r>
              <a:rPr lang="en-GB" dirty="0"/>
              <a:t> : de </a:t>
            </a:r>
            <a:r>
              <a:rPr lang="en-GB" dirty="0" err="1"/>
              <a:t>verbindende</a:t>
            </a:r>
            <a:r>
              <a:rPr lang="en-GB" dirty="0"/>
              <a:t> </a:t>
            </a:r>
            <a:r>
              <a:rPr lang="en-GB" dirty="0" err="1"/>
              <a:t>rol</a:t>
            </a:r>
            <a:r>
              <a:rPr lang="en-GB" dirty="0"/>
              <a:t> van het KIK</a:t>
            </a:r>
            <a:endParaRPr lang="nl-BE" dirty="0"/>
          </a:p>
        </p:txBody>
      </p:sp>
      <p:sp>
        <p:nvSpPr>
          <p:cNvPr id="2" name="Slide Number Placeholder 1">
            <a:extLst>
              <a:ext uri="{FF2B5EF4-FFF2-40B4-BE49-F238E27FC236}">
                <a16:creationId xmlns:a16="http://schemas.microsoft.com/office/drawing/2014/main" id="{0AF1C6BE-F871-4359-960A-CC6964CB2ED3}"/>
              </a:ext>
            </a:extLst>
          </p:cNvPr>
          <p:cNvSpPr>
            <a:spLocks noGrp="1"/>
          </p:cNvSpPr>
          <p:nvPr>
            <p:ph type="sldNum" sz="quarter" idx="15"/>
          </p:nvPr>
        </p:nvSpPr>
        <p:spPr/>
        <p:txBody>
          <a:bodyPr/>
          <a:lstStyle/>
          <a:p>
            <a:r>
              <a:rPr lang="nl-BE"/>
              <a:t>Page </a:t>
            </a:r>
            <a:fld id="{9223332C-1EB2-4A5F-88FC-49094D297F6E}" type="slidenum">
              <a:rPr lang="nl-BE" smtClean="0"/>
              <a:pPr/>
              <a:t>10</a:t>
            </a:fld>
            <a:endParaRPr lang="nl-BE"/>
          </a:p>
        </p:txBody>
      </p:sp>
      <p:sp>
        <p:nvSpPr>
          <p:cNvPr id="12" name="Text Placeholder 8">
            <a:extLst>
              <a:ext uri="{FF2B5EF4-FFF2-40B4-BE49-F238E27FC236}">
                <a16:creationId xmlns:a16="http://schemas.microsoft.com/office/drawing/2014/main" id="{DD7FFE2E-9CF5-4DA8-91E5-2223C264F576}"/>
              </a:ext>
            </a:extLst>
          </p:cNvPr>
          <p:cNvSpPr txBox="1">
            <a:spLocks/>
          </p:cNvSpPr>
          <p:nvPr/>
        </p:nvSpPr>
        <p:spPr>
          <a:xfrm>
            <a:off x="9331974" y="3060882"/>
            <a:ext cx="2124870" cy="568021"/>
          </a:xfrm>
          <a:prstGeom prst="rect">
            <a:avLst/>
          </a:prstGeom>
        </p:spPr>
        <p:txBody>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00"/>
              </a:lnSpc>
              <a:spcBef>
                <a:spcPts val="0"/>
              </a:spcBef>
            </a:pPr>
            <a:r>
              <a:rPr lang="nl-BE" sz="2000" b="1" dirty="0"/>
              <a:t> Terugkoppeling ter plaatse</a:t>
            </a:r>
          </a:p>
        </p:txBody>
      </p:sp>
      <p:sp>
        <p:nvSpPr>
          <p:cNvPr id="13" name="Espace réservé du texte 6">
            <a:extLst>
              <a:ext uri="{FF2B5EF4-FFF2-40B4-BE49-F238E27FC236}">
                <a16:creationId xmlns:a16="http://schemas.microsoft.com/office/drawing/2014/main" id="{5A729C03-6E15-41A4-9B43-2FD3E3B5E461}"/>
              </a:ext>
            </a:extLst>
          </p:cNvPr>
          <p:cNvSpPr>
            <a:spLocks noGrp="1"/>
          </p:cNvSpPr>
          <p:nvPr>
            <p:ph type="body" sz="quarter" idx="16"/>
          </p:nvPr>
        </p:nvSpPr>
        <p:spPr>
          <a:xfrm>
            <a:off x="1055972" y="2113943"/>
            <a:ext cx="3213099" cy="568021"/>
          </a:xfrm>
        </p:spPr>
        <p:txBody>
          <a:bodyPr/>
          <a:lstStyle/>
          <a:p>
            <a:pPr algn="ctr"/>
            <a:r>
              <a:rPr lang="fr-BE" sz="2000" b="1" dirty="0"/>
              <a:t>Stand van </a:t>
            </a:r>
            <a:r>
              <a:rPr lang="fr-BE" sz="2000" b="1" dirty="0" err="1"/>
              <a:t>zaken</a:t>
            </a:r>
            <a:endParaRPr lang="fr-BE" sz="2000" b="1" dirty="0"/>
          </a:p>
        </p:txBody>
      </p:sp>
      <p:sp>
        <p:nvSpPr>
          <p:cNvPr id="14" name="Espace réservé du texte 6">
            <a:extLst>
              <a:ext uri="{FF2B5EF4-FFF2-40B4-BE49-F238E27FC236}">
                <a16:creationId xmlns:a16="http://schemas.microsoft.com/office/drawing/2014/main" id="{C05765B0-80B4-4116-96E7-D141D1E2F94F}"/>
              </a:ext>
            </a:extLst>
          </p:cNvPr>
          <p:cNvSpPr txBox="1">
            <a:spLocks/>
          </p:cNvSpPr>
          <p:nvPr/>
        </p:nvSpPr>
        <p:spPr>
          <a:xfrm>
            <a:off x="814246" y="4093230"/>
            <a:ext cx="2235149" cy="568021"/>
          </a:xfrm>
          <a:prstGeom prst="rect">
            <a:avLst/>
          </a:prstGeom>
        </p:spPr>
        <p:txBody>
          <a:bodyPr vert="horz" lIns="0" tIns="45720" rIns="91440" bIns="0" rtlCol="0" anchor="t" anchorCtr="0">
            <a:noAutofit/>
          </a:bodyPr>
          <a:lstStyle>
            <a:lvl1pPr marL="0" indent="0" algn="l" defTabSz="914400" rtl="0" eaLnBrk="1" latinLnBrk="0" hangingPunct="1">
              <a:lnSpc>
                <a:spcPct val="100000"/>
              </a:lnSpc>
              <a:spcBef>
                <a:spcPts val="0"/>
              </a:spcBef>
              <a:buClr>
                <a:schemeClr val="tx2"/>
              </a:buClr>
              <a:buFont typeface="Arial" panose="020B0604020202020204" pitchFamily="34" charset="0"/>
              <a:buNone/>
              <a:defRPr sz="1600" b="1"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BE" sz="2000" dirty="0" err="1"/>
              <a:t>Verzekering</a:t>
            </a:r>
            <a:endParaRPr lang="fr-BE" sz="2000" dirty="0"/>
          </a:p>
        </p:txBody>
      </p:sp>
      <p:sp>
        <p:nvSpPr>
          <p:cNvPr id="15" name="Espace réservé du texte 6">
            <a:extLst>
              <a:ext uri="{FF2B5EF4-FFF2-40B4-BE49-F238E27FC236}">
                <a16:creationId xmlns:a16="http://schemas.microsoft.com/office/drawing/2014/main" id="{C7A452B3-55CA-4EFD-A9B3-82CEDBC8BFE3}"/>
              </a:ext>
            </a:extLst>
          </p:cNvPr>
          <p:cNvSpPr txBox="1">
            <a:spLocks/>
          </p:cNvSpPr>
          <p:nvPr/>
        </p:nvSpPr>
        <p:spPr>
          <a:xfrm>
            <a:off x="1667357" y="5634238"/>
            <a:ext cx="1990329" cy="568021"/>
          </a:xfrm>
          <a:prstGeom prst="rect">
            <a:avLst/>
          </a:prstGeom>
        </p:spPr>
        <p:txBody>
          <a:bodyPr vert="horz" lIns="0" tIns="45720" rIns="91440" bIns="0" rtlCol="0" anchor="t" anchorCtr="0">
            <a:noAutofit/>
          </a:bodyPr>
          <a:lstStyle>
            <a:lvl1pPr marL="0" indent="0" algn="l" defTabSz="914400" rtl="0" eaLnBrk="1" latinLnBrk="0" hangingPunct="1">
              <a:lnSpc>
                <a:spcPct val="100000"/>
              </a:lnSpc>
              <a:spcBef>
                <a:spcPts val="0"/>
              </a:spcBef>
              <a:buClr>
                <a:schemeClr val="tx2"/>
              </a:buClr>
              <a:buFont typeface="Arial" panose="020B0604020202020204" pitchFamily="34" charset="0"/>
              <a:buNone/>
              <a:defRPr sz="1600" b="1"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BE" sz="2000" err="1"/>
              <a:t>Fundraising</a:t>
            </a:r>
            <a:endParaRPr lang="fr-BE" sz="2000"/>
          </a:p>
        </p:txBody>
      </p:sp>
      <p:cxnSp>
        <p:nvCxnSpPr>
          <p:cNvPr id="19" name="Connecteur droit avec flèche 18">
            <a:extLst>
              <a:ext uri="{FF2B5EF4-FFF2-40B4-BE49-F238E27FC236}">
                <a16:creationId xmlns:a16="http://schemas.microsoft.com/office/drawing/2014/main" id="{F7744BB3-C07D-4835-B240-6EF952B53939}"/>
              </a:ext>
            </a:extLst>
          </p:cNvPr>
          <p:cNvCxnSpPr>
            <a:cxnSpLocks/>
          </p:cNvCxnSpPr>
          <p:nvPr/>
        </p:nvCxnSpPr>
        <p:spPr>
          <a:xfrm>
            <a:off x="3344102" y="2455314"/>
            <a:ext cx="541385" cy="26341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3A6FA7D7-2D16-4A56-A682-DE89EC596039}"/>
              </a:ext>
            </a:extLst>
          </p:cNvPr>
          <p:cNvCxnSpPr>
            <a:cxnSpLocks/>
          </p:cNvCxnSpPr>
          <p:nvPr/>
        </p:nvCxnSpPr>
        <p:spPr>
          <a:xfrm>
            <a:off x="2815120" y="4256283"/>
            <a:ext cx="73184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406E0A6-B5FB-496E-BA24-DE02977926E5}"/>
              </a:ext>
            </a:extLst>
          </p:cNvPr>
          <p:cNvCxnSpPr>
            <a:cxnSpLocks/>
          </p:cNvCxnSpPr>
          <p:nvPr/>
        </p:nvCxnSpPr>
        <p:spPr>
          <a:xfrm flipV="1">
            <a:off x="3346500" y="5258077"/>
            <a:ext cx="497208" cy="35016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F8E6ACE5-C54C-407C-83E9-8AD60F483E39}"/>
              </a:ext>
            </a:extLst>
          </p:cNvPr>
          <p:cNvCxnSpPr>
            <a:cxnSpLocks/>
          </p:cNvCxnSpPr>
          <p:nvPr/>
        </p:nvCxnSpPr>
        <p:spPr>
          <a:xfrm flipH="1" flipV="1">
            <a:off x="8390331" y="5407984"/>
            <a:ext cx="357894" cy="31910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9D0AA0A7-C5F6-40C5-BFCC-1E19C0155A23}"/>
              </a:ext>
            </a:extLst>
          </p:cNvPr>
          <p:cNvCxnSpPr>
            <a:cxnSpLocks/>
          </p:cNvCxnSpPr>
          <p:nvPr/>
        </p:nvCxnSpPr>
        <p:spPr>
          <a:xfrm flipH="1">
            <a:off x="8862909" y="3607225"/>
            <a:ext cx="531460" cy="14217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Espace réservé du texte 6">
            <a:extLst>
              <a:ext uri="{FF2B5EF4-FFF2-40B4-BE49-F238E27FC236}">
                <a16:creationId xmlns:a16="http://schemas.microsoft.com/office/drawing/2014/main" id="{C6AEFB00-B0D7-49F3-8C31-ACB6374D1939}"/>
              </a:ext>
            </a:extLst>
          </p:cNvPr>
          <p:cNvSpPr txBox="1">
            <a:spLocks/>
          </p:cNvSpPr>
          <p:nvPr/>
        </p:nvSpPr>
        <p:spPr>
          <a:xfrm>
            <a:off x="8524675" y="5814128"/>
            <a:ext cx="2397917" cy="568021"/>
          </a:xfrm>
          <a:prstGeom prst="rect">
            <a:avLst/>
          </a:prstGeom>
        </p:spPr>
        <p:txBody>
          <a:bodyPr vert="horz" lIns="0" tIns="45720" rIns="91440" bIns="0" rtlCol="0" anchor="t" anchorCtr="0">
            <a:noAutofit/>
          </a:bodyPr>
          <a:lstStyle>
            <a:lvl1pPr marL="0" indent="0" algn="l" defTabSz="914400" rtl="0" eaLnBrk="1" latinLnBrk="0" hangingPunct="1">
              <a:lnSpc>
                <a:spcPct val="100000"/>
              </a:lnSpc>
              <a:spcBef>
                <a:spcPts val="0"/>
              </a:spcBef>
              <a:buClr>
                <a:schemeClr val="tx2"/>
              </a:buClr>
              <a:buFont typeface="Arial" panose="020B0604020202020204" pitchFamily="34" charset="0"/>
              <a:buNone/>
              <a:defRPr sz="1600" b="1"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BE" sz="2000" dirty="0" err="1"/>
              <a:t>Communicatie</a:t>
            </a:r>
            <a:endParaRPr lang="fr-BE" sz="2000" dirty="0"/>
          </a:p>
        </p:txBody>
      </p:sp>
      <p:pic>
        <p:nvPicPr>
          <p:cNvPr id="53" name="Image 52">
            <a:extLst>
              <a:ext uri="{FF2B5EF4-FFF2-40B4-BE49-F238E27FC236}">
                <a16:creationId xmlns:a16="http://schemas.microsoft.com/office/drawing/2014/main" id="{A7C59D1B-62DA-4F62-BCC4-18A0750C1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134" y="2507382"/>
            <a:ext cx="594019" cy="401156"/>
          </a:xfrm>
          <a:prstGeom prst="rect">
            <a:avLst/>
          </a:prstGeom>
        </p:spPr>
      </p:pic>
      <p:sp>
        <p:nvSpPr>
          <p:cNvPr id="30" name="Espace réservé du pied de page 2">
            <a:extLst>
              <a:ext uri="{FF2B5EF4-FFF2-40B4-BE49-F238E27FC236}">
                <a16:creationId xmlns:a16="http://schemas.microsoft.com/office/drawing/2014/main" id="{4D55DD82-3B4D-4941-B17A-9C75E7D281BC}"/>
              </a:ext>
            </a:extLst>
          </p:cNvPr>
          <p:cNvSpPr>
            <a:spLocks noGrp="1"/>
          </p:cNvSpPr>
          <p:nvPr>
            <p:ph type="ftr" sz="quarter" idx="14"/>
          </p:nvPr>
        </p:nvSpPr>
        <p:spPr>
          <a:xfrm>
            <a:off x="1343025" y="23017"/>
            <a:ext cx="4680000" cy="360000"/>
          </a:xfrm>
        </p:spPr>
        <p:txBody>
          <a:bodyPr/>
          <a:lstStyle/>
          <a:p>
            <a:r>
              <a:rPr lang="fr-FR"/>
              <a:t>Nationale calamiteitenstrategie voor erfgoed </a:t>
            </a:r>
            <a:endParaRPr lang="nl-BE"/>
          </a:p>
        </p:txBody>
      </p:sp>
      <p:grpSp>
        <p:nvGrpSpPr>
          <p:cNvPr id="4" name="Groupe 3">
            <a:extLst>
              <a:ext uri="{FF2B5EF4-FFF2-40B4-BE49-F238E27FC236}">
                <a16:creationId xmlns:a16="http://schemas.microsoft.com/office/drawing/2014/main" id="{B706D141-ACB0-4E3C-9270-B116FD86D89B}"/>
              </a:ext>
            </a:extLst>
          </p:cNvPr>
          <p:cNvGrpSpPr/>
          <p:nvPr/>
        </p:nvGrpSpPr>
        <p:grpSpPr>
          <a:xfrm>
            <a:off x="3667326" y="1792177"/>
            <a:ext cx="5193196" cy="4410082"/>
            <a:chOff x="3667326" y="1792177"/>
            <a:chExt cx="5193196" cy="4410082"/>
          </a:xfrm>
        </p:grpSpPr>
        <p:pic>
          <p:nvPicPr>
            <p:cNvPr id="18" name="Image 14">
              <a:extLst>
                <a:ext uri="{FF2B5EF4-FFF2-40B4-BE49-F238E27FC236}">
                  <a16:creationId xmlns:a16="http://schemas.microsoft.com/office/drawing/2014/main" id="{1FC0B63A-BEF0-423C-B5BA-F8743659F4DD}"/>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94355" y="2151043"/>
              <a:ext cx="560786" cy="56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Ellipse 15">
              <a:extLst>
                <a:ext uri="{FF2B5EF4-FFF2-40B4-BE49-F238E27FC236}">
                  <a16:creationId xmlns:a16="http://schemas.microsoft.com/office/drawing/2014/main" id="{0B3365F3-F314-4D72-894F-C9E788200FBC}"/>
                </a:ext>
              </a:extLst>
            </p:cNvPr>
            <p:cNvSpPr/>
            <p:nvPr/>
          </p:nvSpPr>
          <p:spPr>
            <a:xfrm>
              <a:off x="3667326" y="1792177"/>
              <a:ext cx="5193196" cy="4410082"/>
            </a:xfrm>
            <a:prstGeom prst="ellipse">
              <a:avLst/>
            </a:prstGeom>
            <a:noFill/>
            <a:ln w="285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8" name="Image 27">
              <a:extLst>
                <a:ext uri="{FF2B5EF4-FFF2-40B4-BE49-F238E27FC236}">
                  <a16:creationId xmlns:a16="http://schemas.microsoft.com/office/drawing/2014/main" id="{3CB95662-5964-4D14-82CE-226B7E7E1942}"/>
                </a:ext>
              </a:extLst>
            </p:cNvPr>
            <p:cNvPicPr>
              <a:picLocks noChangeAspect="1"/>
            </p:cNvPicPr>
            <p:nvPr/>
          </p:nvPicPr>
          <p:blipFill rotWithShape="1">
            <a:blip r:embed="rId5"/>
            <a:srcRect l="87839" t="71480" r="7579" b="23816"/>
            <a:stretch/>
          </p:blipFill>
          <p:spPr>
            <a:xfrm>
              <a:off x="5077714" y="5172703"/>
              <a:ext cx="994067" cy="574071"/>
            </a:xfrm>
            <a:prstGeom prst="rect">
              <a:avLst/>
            </a:prstGeom>
          </p:spPr>
        </p:pic>
        <p:pic>
          <p:nvPicPr>
            <p:cNvPr id="29" name="Image 28">
              <a:extLst>
                <a:ext uri="{FF2B5EF4-FFF2-40B4-BE49-F238E27FC236}">
                  <a16:creationId xmlns:a16="http://schemas.microsoft.com/office/drawing/2014/main" id="{8A4E63F6-2FF7-45C7-B18C-4C13524258E0}"/>
                </a:ext>
              </a:extLst>
            </p:cNvPr>
            <p:cNvPicPr>
              <a:picLocks noChangeAspect="1"/>
            </p:cNvPicPr>
            <p:nvPr/>
          </p:nvPicPr>
          <p:blipFill rotWithShape="1">
            <a:blip r:embed="rId5"/>
            <a:srcRect l="73636" t="71326" r="19770" b="22731"/>
            <a:stretch/>
          </p:blipFill>
          <p:spPr>
            <a:xfrm>
              <a:off x="5453348" y="4368794"/>
              <a:ext cx="1285303" cy="651736"/>
            </a:xfrm>
            <a:prstGeom prst="rect">
              <a:avLst/>
            </a:prstGeom>
          </p:spPr>
        </p:pic>
        <p:pic>
          <p:nvPicPr>
            <p:cNvPr id="6" name="Image 5">
              <a:extLst>
                <a:ext uri="{FF2B5EF4-FFF2-40B4-BE49-F238E27FC236}">
                  <a16:creationId xmlns:a16="http://schemas.microsoft.com/office/drawing/2014/main" id="{6A745C96-8A64-4D81-BF8C-7E2A12912E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3021" y="2051248"/>
              <a:ext cx="1543026" cy="778861"/>
            </a:xfrm>
            <a:prstGeom prst="rect">
              <a:avLst/>
            </a:prstGeom>
          </p:spPr>
        </p:pic>
        <p:pic>
          <p:nvPicPr>
            <p:cNvPr id="8" name="Image 7">
              <a:extLst>
                <a:ext uri="{FF2B5EF4-FFF2-40B4-BE49-F238E27FC236}">
                  <a16:creationId xmlns:a16="http://schemas.microsoft.com/office/drawing/2014/main" id="{781432E6-8734-4218-A487-8ECC7FA0C0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1929" y="2909585"/>
              <a:ext cx="995089" cy="448081"/>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8C584F9F-E951-461F-BACB-E1D0AAD240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4534" y="3701910"/>
              <a:ext cx="1482220" cy="622167"/>
            </a:xfrm>
            <a:prstGeom prst="rect">
              <a:avLst/>
            </a:prstGeom>
          </p:spPr>
        </p:pic>
        <p:pic>
          <p:nvPicPr>
            <p:cNvPr id="31" name="Image 30" descr="Une image contenant texte&#10;&#10;Description générée automatiquement">
              <a:extLst>
                <a:ext uri="{FF2B5EF4-FFF2-40B4-BE49-F238E27FC236}">
                  <a16:creationId xmlns:a16="http://schemas.microsoft.com/office/drawing/2014/main" id="{9EBAD579-6313-4347-BC5F-BA9665176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1190" y="2863069"/>
              <a:ext cx="789713" cy="787349"/>
            </a:xfrm>
            <a:prstGeom prst="rect">
              <a:avLst/>
            </a:prstGeom>
          </p:spPr>
        </p:pic>
        <p:pic>
          <p:nvPicPr>
            <p:cNvPr id="33" name="Image 32">
              <a:extLst>
                <a:ext uri="{FF2B5EF4-FFF2-40B4-BE49-F238E27FC236}">
                  <a16:creationId xmlns:a16="http://schemas.microsoft.com/office/drawing/2014/main" id="{68BC1859-D15A-4023-A68D-C637EF0317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4987" y="3670460"/>
              <a:ext cx="1068389" cy="690344"/>
            </a:xfrm>
            <a:prstGeom prst="rect">
              <a:avLst/>
            </a:prstGeom>
          </p:spPr>
        </p:pic>
        <p:pic>
          <p:nvPicPr>
            <p:cNvPr id="35" name="Image 34" descr="Une image contenant texte&#10;&#10;Description générée automatiquement">
              <a:extLst>
                <a:ext uri="{FF2B5EF4-FFF2-40B4-BE49-F238E27FC236}">
                  <a16:creationId xmlns:a16="http://schemas.microsoft.com/office/drawing/2014/main" id="{6969D455-25E1-4DB2-84AC-7B01FB0004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16021" y="2949811"/>
              <a:ext cx="1108513" cy="508669"/>
            </a:xfrm>
            <a:prstGeom prst="rect">
              <a:avLst/>
            </a:prstGeom>
          </p:spPr>
        </p:pic>
        <p:pic>
          <p:nvPicPr>
            <p:cNvPr id="37" name="Image 36">
              <a:extLst>
                <a:ext uri="{FF2B5EF4-FFF2-40B4-BE49-F238E27FC236}">
                  <a16:creationId xmlns:a16="http://schemas.microsoft.com/office/drawing/2014/main" id="{11050E03-EAC3-4124-B93C-809B19C622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48688" y="4360804"/>
              <a:ext cx="791027" cy="758402"/>
            </a:xfrm>
            <a:prstGeom prst="rect">
              <a:avLst/>
            </a:prstGeom>
          </p:spPr>
        </p:pic>
        <p:pic>
          <p:nvPicPr>
            <p:cNvPr id="39" name="Image 38" descr="Une image contenant texte, clipart, mots croisés&#10;&#10;Description générée automatiquement">
              <a:extLst>
                <a:ext uri="{FF2B5EF4-FFF2-40B4-BE49-F238E27FC236}">
                  <a16:creationId xmlns:a16="http://schemas.microsoft.com/office/drawing/2014/main" id="{BF9C52FB-214F-4BA2-B53E-B31DEF8CCA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1054" y="5280159"/>
              <a:ext cx="924675" cy="446926"/>
            </a:xfrm>
            <a:prstGeom prst="rect">
              <a:avLst/>
            </a:prstGeom>
          </p:spPr>
        </p:pic>
        <p:pic>
          <p:nvPicPr>
            <p:cNvPr id="41" name="Graphique 40">
              <a:extLst>
                <a:ext uri="{FF2B5EF4-FFF2-40B4-BE49-F238E27FC236}">
                  <a16:creationId xmlns:a16="http://schemas.microsoft.com/office/drawing/2014/main" id="{D23079D1-8AEB-4F23-82A9-71D63E24427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39876" y="4324077"/>
              <a:ext cx="1428750" cy="490538"/>
            </a:xfrm>
            <a:prstGeom prst="rect">
              <a:avLst/>
            </a:prstGeom>
          </p:spPr>
        </p:pic>
        <p:pic>
          <p:nvPicPr>
            <p:cNvPr id="43" name="Image 42">
              <a:extLst>
                <a:ext uri="{FF2B5EF4-FFF2-40B4-BE49-F238E27FC236}">
                  <a16:creationId xmlns:a16="http://schemas.microsoft.com/office/drawing/2014/main" id="{FE0558B8-1C0D-4CFC-A435-DA13B85B16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16590" y="3585286"/>
              <a:ext cx="1564718" cy="470638"/>
            </a:xfrm>
            <a:prstGeom prst="rect">
              <a:avLst/>
            </a:prstGeom>
          </p:spPr>
        </p:pic>
        <p:pic>
          <p:nvPicPr>
            <p:cNvPr id="7" name="Image 6">
              <a:extLst>
                <a:ext uri="{FF2B5EF4-FFF2-40B4-BE49-F238E27FC236}">
                  <a16:creationId xmlns:a16="http://schemas.microsoft.com/office/drawing/2014/main" id="{B489F6BF-3DC6-440B-B3D5-2E8C984231B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42549" y="4313139"/>
              <a:ext cx="842371" cy="842371"/>
            </a:xfrm>
            <a:prstGeom prst="rect">
              <a:avLst/>
            </a:prstGeom>
          </p:spPr>
        </p:pic>
      </p:grpSp>
    </p:spTree>
    <p:extLst>
      <p:ext uri="{BB962C8B-B14F-4D97-AF65-F5344CB8AC3E}">
        <p14:creationId xmlns:p14="http://schemas.microsoft.com/office/powerpoint/2010/main" val="4228500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E6A853-F526-48EB-AD62-D3A276236EE6}"/>
              </a:ext>
            </a:extLst>
          </p:cNvPr>
          <p:cNvSpPr>
            <a:spLocks noGrp="1"/>
          </p:cNvSpPr>
          <p:nvPr>
            <p:ph type="ftr" sz="quarter" idx="14"/>
          </p:nvPr>
        </p:nvSpPr>
        <p:spPr/>
        <p:txBody>
          <a:bodyPr/>
          <a:lstStyle/>
          <a:p>
            <a:r>
              <a:rPr lang="fr-FR"/>
              <a:t>Nationale calamiteitenstrategie voor erfgoed </a:t>
            </a:r>
            <a:endParaRPr lang="nl-BE" dirty="0"/>
          </a:p>
        </p:txBody>
      </p:sp>
      <p:sp>
        <p:nvSpPr>
          <p:cNvPr id="2" name="Slide Number Placeholder 1">
            <a:extLst>
              <a:ext uri="{FF2B5EF4-FFF2-40B4-BE49-F238E27FC236}">
                <a16:creationId xmlns:a16="http://schemas.microsoft.com/office/drawing/2014/main" id="{0AF1C6BE-F871-4359-960A-CC6964CB2ED3}"/>
              </a:ext>
            </a:extLst>
          </p:cNvPr>
          <p:cNvSpPr>
            <a:spLocks noGrp="1"/>
          </p:cNvSpPr>
          <p:nvPr>
            <p:ph type="sldNum" sz="quarter" idx="15"/>
          </p:nvPr>
        </p:nvSpPr>
        <p:spPr/>
        <p:txBody>
          <a:bodyPr/>
          <a:lstStyle/>
          <a:p>
            <a:r>
              <a:rPr lang="nl-BE"/>
              <a:t>Page </a:t>
            </a:r>
            <a:fld id="{9223332C-1EB2-4A5F-88FC-49094D297F6E}" type="slidenum">
              <a:rPr lang="nl-BE" smtClean="0"/>
              <a:pPr/>
              <a:t>11</a:t>
            </a:fld>
            <a:endParaRPr lang="nl-BE" dirty="0"/>
          </a:p>
        </p:txBody>
      </p:sp>
      <p:sp>
        <p:nvSpPr>
          <p:cNvPr id="21" name="Title 2">
            <a:extLst>
              <a:ext uri="{FF2B5EF4-FFF2-40B4-BE49-F238E27FC236}">
                <a16:creationId xmlns:a16="http://schemas.microsoft.com/office/drawing/2014/main" id="{88273729-87A9-47F5-9BC9-E69CCA50E1B0}"/>
              </a:ext>
            </a:extLst>
          </p:cNvPr>
          <p:cNvSpPr>
            <a:spLocks noGrp="1"/>
          </p:cNvSpPr>
          <p:nvPr>
            <p:ph type="title"/>
          </p:nvPr>
        </p:nvSpPr>
        <p:spPr>
          <a:xfrm>
            <a:off x="1343025" y="468102"/>
            <a:ext cx="10585274" cy="1656000"/>
          </a:xfrm>
        </p:spPr>
        <p:txBody>
          <a:bodyPr/>
          <a:lstStyle/>
          <a:p>
            <a:r>
              <a:rPr lang="fr-BE" sz="3200" dirty="0"/>
              <a:t>&gt; 250 </a:t>
            </a:r>
            <a:r>
              <a:rPr lang="fr-BE" sz="3200" dirty="0" err="1"/>
              <a:t>getroffen</a:t>
            </a:r>
            <a:r>
              <a:rPr lang="fr-BE" sz="3200" dirty="0"/>
              <a:t> sites impactés </a:t>
            </a:r>
            <a:endParaRPr lang="nl-BE" sz="3200" dirty="0">
              <a:highlight>
                <a:srgbClr val="FFFF00"/>
              </a:highlight>
            </a:endParaRPr>
          </a:p>
        </p:txBody>
      </p:sp>
      <p:pic>
        <p:nvPicPr>
          <p:cNvPr id="11" name="Picture 8">
            <a:extLst>
              <a:ext uri="{FF2B5EF4-FFF2-40B4-BE49-F238E27FC236}">
                <a16:creationId xmlns:a16="http://schemas.microsoft.com/office/drawing/2014/main" id="{1E5DAB8B-45C7-4D39-8997-FBE74A8AC9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28" r="5821"/>
          <a:stretch/>
        </p:blipFill>
        <p:spPr bwMode="auto">
          <a:xfrm>
            <a:off x="438514" y="1517910"/>
            <a:ext cx="2707354" cy="2442217"/>
          </a:xfrm>
          <a:prstGeom prst="ellipse">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5" name="Image 14" descr="Une image contenant texte, intérieur, scène, éléments&#10;&#10;Description générée automatiquement">
            <a:extLst>
              <a:ext uri="{FF2B5EF4-FFF2-40B4-BE49-F238E27FC236}">
                <a16:creationId xmlns:a16="http://schemas.microsoft.com/office/drawing/2014/main" id="{ED70F840-1465-4115-9FB9-A92C56B6A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6747" y="1517910"/>
            <a:ext cx="2682860" cy="2469369"/>
          </a:xfrm>
          <a:prstGeom prst="ellipse">
            <a:avLst/>
          </a:prstGeom>
          <a:ln>
            <a:solidFill>
              <a:schemeClr val="accent1"/>
            </a:solidFill>
          </a:ln>
        </p:spPr>
      </p:pic>
      <p:pic>
        <p:nvPicPr>
          <p:cNvPr id="16" name="Espace réservé pour une image  11">
            <a:extLst>
              <a:ext uri="{FF2B5EF4-FFF2-40B4-BE49-F238E27FC236}">
                <a16:creationId xmlns:a16="http://schemas.microsoft.com/office/drawing/2014/main" id="{669275C4-5215-48F0-9D3B-B9104E048BD6}"/>
              </a:ext>
            </a:extLst>
          </p:cNvPr>
          <p:cNvPicPr>
            <a:picLocks noChangeAspect="1"/>
          </p:cNvPicPr>
          <p:nvPr/>
        </p:nvPicPr>
        <p:blipFill rotWithShape="1">
          <a:blip r:embed="rId5"/>
          <a:srcRect l="484" r="5237"/>
          <a:stretch/>
        </p:blipFill>
        <p:spPr>
          <a:xfrm>
            <a:off x="3773953" y="1638919"/>
            <a:ext cx="4474069" cy="2824125"/>
          </a:xfrm>
          <a:prstGeom prst="rect">
            <a:avLst/>
          </a:prstGeom>
          <a:ln>
            <a:solidFill>
              <a:schemeClr val="tx2"/>
            </a:solidFill>
          </a:ln>
        </p:spPr>
      </p:pic>
      <p:pic>
        <p:nvPicPr>
          <p:cNvPr id="19" name="Espace réservé pour une image  45">
            <a:extLst>
              <a:ext uri="{FF2B5EF4-FFF2-40B4-BE49-F238E27FC236}">
                <a16:creationId xmlns:a16="http://schemas.microsoft.com/office/drawing/2014/main" id="{0957BB7D-AA7F-44D5-9123-ED5087E2D235}"/>
              </a:ext>
            </a:extLst>
          </p:cNvPr>
          <p:cNvPicPr>
            <a:picLocks noChangeAspect="1"/>
          </p:cNvPicPr>
          <p:nvPr/>
        </p:nvPicPr>
        <p:blipFill rotWithShape="1">
          <a:blip r:embed="rId6"/>
          <a:srcRect l="7677" r="7677"/>
          <a:stretch/>
        </p:blipFill>
        <p:spPr>
          <a:xfrm>
            <a:off x="762798" y="4147895"/>
            <a:ext cx="2596886" cy="2442214"/>
          </a:xfrm>
          <a:prstGeom prst="ellipse">
            <a:avLst/>
          </a:prstGeom>
        </p:spPr>
      </p:pic>
      <p:pic>
        <p:nvPicPr>
          <p:cNvPr id="20" name="Espace réservé pour une image  58">
            <a:extLst>
              <a:ext uri="{FF2B5EF4-FFF2-40B4-BE49-F238E27FC236}">
                <a16:creationId xmlns:a16="http://schemas.microsoft.com/office/drawing/2014/main" id="{036D3421-A51A-4938-B184-3483F3BE732E}"/>
              </a:ext>
            </a:extLst>
          </p:cNvPr>
          <p:cNvPicPr>
            <a:picLocks noChangeAspect="1"/>
          </p:cNvPicPr>
          <p:nvPr/>
        </p:nvPicPr>
        <p:blipFill>
          <a:blip r:embed="rId7"/>
          <a:srcRect t="25060" b="25060"/>
          <a:stretch>
            <a:fillRect/>
          </a:stretch>
        </p:blipFill>
        <p:spPr>
          <a:xfrm>
            <a:off x="8551610" y="4147895"/>
            <a:ext cx="2682860" cy="2442215"/>
          </a:xfrm>
          <a:prstGeom prst="ellipse">
            <a:avLst/>
          </a:prstGeom>
        </p:spPr>
      </p:pic>
      <p:pic>
        <p:nvPicPr>
          <p:cNvPr id="22" name="Espace réservé pour une image  12">
            <a:extLst>
              <a:ext uri="{FF2B5EF4-FFF2-40B4-BE49-F238E27FC236}">
                <a16:creationId xmlns:a16="http://schemas.microsoft.com/office/drawing/2014/main" id="{3F23076F-8B79-4C77-B0B5-D56AA1BAAA03}"/>
              </a:ext>
            </a:extLst>
          </p:cNvPr>
          <p:cNvPicPr>
            <a:picLocks noChangeAspect="1"/>
          </p:cNvPicPr>
          <p:nvPr/>
        </p:nvPicPr>
        <p:blipFill rotWithShape="1">
          <a:blip r:embed="rId8"/>
          <a:srcRect l="12912" r="17636"/>
          <a:stretch/>
        </p:blipFill>
        <p:spPr>
          <a:xfrm>
            <a:off x="4705388" y="4624704"/>
            <a:ext cx="2781223" cy="2191229"/>
          </a:xfrm>
          <a:prstGeom prst="ellipse">
            <a:avLst/>
          </a:prstGeom>
          <a:ln>
            <a:solidFill>
              <a:schemeClr val="tx2"/>
            </a:solidFill>
          </a:ln>
        </p:spPr>
      </p:pic>
    </p:spTree>
    <p:extLst>
      <p:ext uri="{BB962C8B-B14F-4D97-AF65-F5344CB8AC3E}">
        <p14:creationId xmlns:p14="http://schemas.microsoft.com/office/powerpoint/2010/main" val="3133700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0C7A0BBB-17E4-44AD-AFAB-EC8EBD30FDEA}"/>
              </a:ext>
            </a:extLst>
          </p:cNvPr>
          <p:cNvSpPr>
            <a:spLocks noGrp="1"/>
          </p:cNvSpPr>
          <p:nvPr>
            <p:ph type="ftr" sz="quarter" idx="10"/>
          </p:nvPr>
        </p:nvSpPr>
        <p:spPr/>
        <p:txBody>
          <a:bodyPr/>
          <a:lstStyle/>
          <a:p>
            <a:r>
              <a:rPr lang="fr-FR"/>
              <a:t>Nationale calamiteitenstrategie voor erfgoed </a:t>
            </a:r>
            <a:endParaRPr lang="nl-BE"/>
          </a:p>
        </p:txBody>
      </p:sp>
      <p:sp>
        <p:nvSpPr>
          <p:cNvPr id="3" name="Espace réservé du numéro de diapositive 2">
            <a:extLst>
              <a:ext uri="{FF2B5EF4-FFF2-40B4-BE49-F238E27FC236}">
                <a16:creationId xmlns:a16="http://schemas.microsoft.com/office/drawing/2014/main" id="{478F84AE-35B5-4955-AAD2-FA3BB0095122}"/>
              </a:ext>
            </a:extLst>
          </p:cNvPr>
          <p:cNvSpPr>
            <a:spLocks noGrp="1"/>
          </p:cNvSpPr>
          <p:nvPr>
            <p:ph type="sldNum" sz="quarter" idx="11"/>
          </p:nvPr>
        </p:nvSpPr>
        <p:spPr/>
        <p:txBody>
          <a:bodyPr/>
          <a:lstStyle/>
          <a:p>
            <a:r>
              <a:rPr lang="nl-BE"/>
              <a:t>Page </a:t>
            </a:r>
            <a:fld id="{9223332C-1EB2-4A5F-88FC-49094D297F6E}" type="slidenum">
              <a:rPr lang="nl-BE" smtClean="0"/>
              <a:pPr/>
              <a:t>12</a:t>
            </a:fld>
            <a:endParaRPr lang="nl-BE"/>
          </a:p>
        </p:txBody>
      </p:sp>
      <p:pic>
        <p:nvPicPr>
          <p:cNvPr id="6" name="Image 5">
            <a:extLst>
              <a:ext uri="{FF2B5EF4-FFF2-40B4-BE49-F238E27FC236}">
                <a16:creationId xmlns:a16="http://schemas.microsoft.com/office/drawing/2014/main" id="{4176EC48-241C-47D1-B5BD-692420322491}"/>
              </a:ext>
            </a:extLst>
          </p:cNvPr>
          <p:cNvPicPr>
            <a:picLocks noChangeAspect="1"/>
          </p:cNvPicPr>
          <p:nvPr/>
        </p:nvPicPr>
        <p:blipFill rotWithShape="1">
          <a:blip r:embed="rId2">
            <a:extLst>
              <a:ext uri="{28A0092B-C50C-407E-A947-70E740481C1C}">
                <a14:useLocalDpi xmlns:a14="http://schemas.microsoft.com/office/drawing/2010/main" val="0"/>
              </a:ext>
            </a:extLst>
          </a:blip>
          <a:srcRect r="2150"/>
          <a:stretch/>
        </p:blipFill>
        <p:spPr>
          <a:xfrm rot="5400000">
            <a:off x="-3893" y="2045578"/>
            <a:ext cx="5376656" cy="4121094"/>
          </a:xfrm>
          <a:prstGeom prst="rect">
            <a:avLst/>
          </a:prstGeom>
        </p:spPr>
      </p:pic>
      <p:pic>
        <p:nvPicPr>
          <p:cNvPr id="9" name="Image 7" descr="Une image contenant texte, intérieur&#10;&#10;Description générée automatiquement">
            <a:extLst>
              <a:ext uri="{FF2B5EF4-FFF2-40B4-BE49-F238E27FC236}">
                <a16:creationId xmlns:a16="http://schemas.microsoft.com/office/drawing/2014/main" id="{F3A44B6D-10DD-4EC7-8794-914AF1E30428}"/>
              </a:ext>
            </a:extLst>
          </p:cNvPr>
          <p:cNvPicPr>
            <a:picLocks noChangeAspect="1"/>
          </p:cNvPicPr>
          <p:nvPr/>
        </p:nvPicPr>
        <p:blipFill rotWithShape="1">
          <a:blip r:embed="rId3">
            <a:extLst>
              <a:ext uri="{28A0092B-C50C-407E-A947-70E740481C1C}">
                <a14:useLocalDpi xmlns:a14="http://schemas.microsoft.com/office/drawing/2010/main" val="0"/>
              </a:ext>
            </a:extLst>
          </a:blip>
          <a:srcRect l="24479"/>
          <a:stretch/>
        </p:blipFill>
        <p:spPr>
          <a:xfrm rot="5400000">
            <a:off x="6209989" y="1383319"/>
            <a:ext cx="5376655" cy="5339591"/>
          </a:xfrm>
          <a:prstGeom prst="rect">
            <a:avLst/>
          </a:prstGeom>
        </p:spPr>
      </p:pic>
      <p:sp>
        <p:nvSpPr>
          <p:cNvPr id="7" name="Titre 4">
            <a:extLst>
              <a:ext uri="{FF2B5EF4-FFF2-40B4-BE49-F238E27FC236}">
                <a16:creationId xmlns:a16="http://schemas.microsoft.com/office/drawing/2014/main" id="{ECFBE06D-1874-4391-8E22-2DDBA85AF1EA}"/>
              </a:ext>
            </a:extLst>
          </p:cNvPr>
          <p:cNvSpPr txBox="1">
            <a:spLocks/>
          </p:cNvSpPr>
          <p:nvPr/>
        </p:nvSpPr>
        <p:spPr>
          <a:xfrm>
            <a:off x="965408" y="402067"/>
            <a:ext cx="10526226" cy="833310"/>
          </a:xfrm>
          <a:prstGeom prst="rect">
            <a:avLst/>
          </a:prstGeom>
        </p:spPr>
        <p:txBody>
          <a:bodyPr/>
          <a:lstStyle>
            <a:lvl1pPr algn="l" defTabSz="914400" rtl="0" eaLnBrk="1" latinLnBrk="0" hangingPunct="1">
              <a:lnSpc>
                <a:spcPct val="110000"/>
              </a:lnSpc>
              <a:spcBef>
                <a:spcPct val="0"/>
              </a:spcBef>
              <a:buNone/>
              <a:defRPr sz="2800" kern="1200">
                <a:solidFill>
                  <a:schemeClr val="tx1"/>
                </a:solidFill>
                <a:latin typeface="+mj-lt"/>
                <a:ea typeface="+mj-ea"/>
                <a:cs typeface="+mj-cs"/>
              </a:defRPr>
            </a:lvl1pPr>
          </a:lstStyle>
          <a:p>
            <a:r>
              <a:rPr lang="en-GB" dirty="0" err="1"/>
              <a:t>Interventies</a:t>
            </a:r>
            <a:r>
              <a:rPr lang="en-GB" dirty="0"/>
              <a:t> </a:t>
            </a:r>
            <a:r>
              <a:rPr lang="en-GB" dirty="0" err="1"/>
              <a:t>ter</a:t>
            </a:r>
            <a:r>
              <a:rPr lang="en-GB" dirty="0"/>
              <a:t> </a:t>
            </a:r>
            <a:r>
              <a:rPr lang="en-GB" dirty="0" err="1"/>
              <a:t>plaatse</a:t>
            </a:r>
            <a:r>
              <a:rPr lang="en-GB" dirty="0"/>
              <a:t> met diverse partners (BSB, CIPAR, …)</a:t>
            </a:r>
          </a:p>
        </p:txBody>
      </p:sp>
    </p:spTree>
    <p:extLst>
      <p:ext uri="{BB962C8B-B14F-4D97-AF65-F5344CB8AC3E}">
        <p14:creationId xmlns:p14="http://schemas.microsoft.com/office/powerpoint/2010/main" val="4293263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820431-7AE3-4A95-811F-7CF970E344E6}"/>
              </a:ext>
            </a:extLst>
          </p:cNvPr>
          <p:cNvSpPr>
            <a:spLocks noGrp="1"/>
          </p:cNvSpPr>
          <p:nvPr>
            <p:ph type="ftr" sz="quarter" idx="10"/>
          </p:nvPr>
        </p:nvSpPr>
        <p:spPr/>
        <p:txBody>
          <a:bodyPr/>
          <a:lstStyle/>
          <a:p>
            <a:r>
              <a:rPr lang="fr-FR"/>
              <a:t>Nationale calamiteitenstrategie voor erfgoed </a:t>
            </a:r>
            <a:endParaRPr lang="nl-BE"/>
          </a:p>
        </p:txBody>
      </p:sp>
      <p:sp>
        <p:nvSpPr>
          <p:cNvPr id="3" name="Slide Number Placeholder 2">
            <a:extLst>
              <a:ext uri="{FF2B5EF4-FFF2-40B4-BE49-F238E27FC236}">
                <a16:creationId xmlns:a16="http://schemas.microsoft.com/office/drawing/2014/main" id="{92EDA43A-4B17-46B4-ACE5-F5811F03A759}"/>
              </a:ext>
            </a:extLst>
          </p:cNvPr>
          <p:cNvSpPr>
            <a:spLocks noGrp="1"/>
          </p:cNvSpPr>
          <p:nvPr>
            <p:ph type="sldNum" sz="quarter" idx="11"/>
          </p:nvPr>
        </p:nvSpPr>
        <p:spPr/>
        <p:txBody>
          <a:bodyPr/>
          <a:lstStyle/>
          <a:p>
            <a:r>
              <a:rPr lang="nl-BE"/>
              <a:t>Page </a:t>
            </a:r>
            <a:fld id="{9223332C-1EB2-4A5F-88FC-49094D297F6E}" type="slidenum">
              <a:rPr lang="nl-BE" smtClean="0"/>
              <a:pPr/>
              <a:t>13</a:t>
            </a:fld>
            <a:endParaRPr lang="nl-BE"/>
          </a:p>
        </p:txBody>
      </p:sp>
      <p:sp>
        <p:nvSpPr>
          <p:cNvPr id="4" name="TextBox 3">
            <a:extLst>
              <a:ext uri="{FF2B5EF4-FFF2-40B4-BE49-F238E27FC236}">
                <a16:creationId xmlns:a16="http://schemas.microsoft.com/office/drawing/2014/main" id="{BFC960A0-0B94-41BB-BE64-08C50E43BF4D}"/>
              </a:ext>
            </a:extLst>
          </p:cNvPr>
          <p:cNvSpPr txBox="1"/>
          <p:nvPr/>
        </p:nvSpPr>
        <p:spPr>
          <a:xfrm>
            <a:off x="882057" y="1372698"/>
            <a:ext cx="8261943" cy="5632311"/>
          </a:xfrm>
          <a:prstGeom prst="rect">
            <a:avLst/>
          </a:prstGeom>
          <a:noFill/>
        </p:spPr>
        <p:txBody>
          <a:bodyPr wrap="square" rtlCol="0">
            <a:spAutoFit/>
          </a:bodyPr>
          <a:lstStyle/>
          <a:p>
            <a:pPr marL="342900" indent="-342900">
              <a:buFont typeface="Arial" panose="020B0604020202020204" pitchFamily="34" charset="0"/>
              <a:buChar char="•"/>
            </a:pPr>
            <a:endParaRPr lang="en-US" sz="2400" dirty="0"/>
          </a:p>
          <a:p>
            <a:r>
              <a:rPr lang="en-US" sz="2400" dirty="0" err="1"/>
              <a:t>Gebrek</a:t>
            </a:r>
            <a:r>
              <a:rPr lang="en-US" sz="2400" dirty="0"/>
              <a:t> </a:t>
            </a:r>
            <a:r>
              <a:rPr lang="en-US" sz="2400" dirty="0" err="1"/>
              <a:t>aan</a:t>
            </a:r>
            <a:r>
              <a:rPr lang="en-US" sz="2400" dirty="0"/>
              <a:t> </a:t>
            </a:r>
          </a:p>
          <a:p>
            <a:r>
              <a:rPr lang="en-US" sz="2400" dirty="0" err="1"/>
              <a:t>algemene</a:t>
            </a:r>
            <a:r>
              <a:rPr lang="en-US" sz="2400" dirty="0"/>
              <a:t> </a:t>
            </a:r>
            <a:r>
              <a:rPr lang="en-US" sz="2400" dirty="0" err="1"/>
              <a:t>erfgoedcrisiscultuur</a:t>
            </a:r>
            <a:r>
              <a:rPr lang="en-US" sz="2400" dirty="0"/>
              <a:t> </a:t>
            </a:r>
            <a:r>
              <a:rPr lang="en-US" sz="2400" dirty="0" err="1"/>
              <a:t>en</a:t>
            </a:r>
            <a:r>
              <a:rPr lang="en-US" sz="2400" dirty="0"/>
              <a:t> </a:t>
            </a:r>
            <a:r>
              <a:rPr lang="en-US" sz="2400" dirty="0" err="1"/>
              <a:t>transversale</a:t>
            </a:r>
            <a:r>
              <a:rPr lang="en-US" sz="2400" dirty="0"/>
              <a:t> </a:t>
            </a:r>
            <a:r>
              <a:rPr lang="en-US" sz="2400" dirty="0" err="1"/>
              <a:t>strategie</a:t>
            </a:r>
            <a:r>
              <a:rPr lang="en-US" sz="2400" dirty="0"/>
              <a:t>, </a:t>
            </a:r>
            <a:r>
              <a:rPr lang="en-US" sz="2400" dirty="0" err="1"/>
              <a:t>naast</a:t>
            </a:r>
            <a:endParaRPr lang="en-US" sz="2400" dirty="0"/>
          </a:p>
          <a:p>
            <a:endParaRPr lang="en-US" sz="2400" dirty="0"/>
          </a:p>
          <a:p>
            <a:pPr marL="342900" indent="-342900">
              <a:buFont typeface="Arial" panose="020B0604020202020204" pitchFamily="34" charset="0"/>
              <a:buChar char="•"/>
            </a:pPr>
            <a:r>
              <a:rPr lang="en-US" sz="2400" dirty="0" err="1"/>
              <a:t>Coordinatie</a:t>
            </a:r>
            <a:endParaRPr lang="en-US" sz="2400" dirty="0"/>
          </a:p>
          <a:p>
            <a:endParaRPr lang="en-US" sz="2400" dirty="0"/>
          </a:p>
          <a:p>
            <a:pPr marL="342900" indent="-342900">
              <a:buFont typeface="Arial" panose="020B0604020202020204" pitchFamily="34" charset="0"/>
              <a:buChar char="•"/>
            </a:pPr>
            <a:r>
              <a:rPr lang="en-US" sz="2400" dirty="0" err="1"/>
              <a:t>Methodiek</a:t>
            </a:r>
            <a:r>
              <a:rPr lang="en-US" sz="2400" dirty="0"/>
              <a:t> </a:t>
            </a:r>
            <a:r>
              <a:rPr lang="en-US" sz="2400" dirty="0" err="1"/>
              <a:t>en</a:t>
            </a:r>
            <a:r>
              <a:rPr lang="en-US" sz="2400" dirty="0"/>
              <a:t> </a:t>
            </a:r>
            <a:r>
              <a:rPr lang="en-US" sz="2400" dirty="0" err="1"/>
              <a:t>middelen</a:t>
            </a:r>
            <a:endParaRPr lang="en-US" sz="2400" dirty="0"/>
          </a:p>
          <a:p>
            <a:endParaRPr lang="en-US" sz="2400" dirty="0"/>
          </a:p>
          <a:p>
            <a:pPr marL="342900" indent="-342900">
              <a:buFont typeface="Arial" panose="020B0604020202020204" pitchFamily="34" charset="0"/>
              <a:buChar char="•"/>
            </a:pPr>
            <a:r>
              <a:rPr lang="en-US" sz="2400" dirty="0" err="1"/>
              <a:t>Perceptie</a:t>
            </a:r>
            <a:r>
              <a:rPr lang="en-US" sz="2400" dirty="0"/>
              <a:t> van </a:t>
            </a:r>
            <a:r>
              <a:rPr lang="en-US" sz="2400" dirty="0" err="1"/>
              <a:t>integratie</a:t>
            </a:r>
            <a:r>
              <a:rPr lang="en-US" sz="2400" dirty="0"/>
              <a:t> van </a:t>
            </a:r>
            <a:r>
              <a:rPr lang="en-US" sz="2400" dirty="0" err="1"/>
              <a:t>erfgoed</a:t>
            </a:r>
            <a:r>
              <a:rPr lang="en-US" sz="2400" dirty="0"/>
              <a:t> in </a:t>
            </a:r>
            <a:r>
              <a:rPr lang="en-US" sz="2400" dirty="0" err="1"/>
              <a:t>algemeen</a:t>
            </a:r>
            <a:r>
              <a:rPr lang="en-US" sz="2400" dirty="0"/>
              <a:t> </a:t>
            </a:r>
            <a:r>
              <a:rPr lang="en-US" sz="2400" dirty="0" err="1"/>
              <a:t>crisisbeheer</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b="1" dirty="0" err="1"/>
              <a:t>kort</a:t>
            </a:r>
            <a:r>
              <a:rPr lang="en-US" sz="2400" b="1" dirty="0"/>
              <a:t>: </a:t>
            </a:r>
            <a:r>
              <a:rPr lang="en-US" sz="2400" b="1" dirty="0" err="1"/>
              <a:t>een</a:t>
            </a:r>
            <a:r>
              <a:rPr lang="en-US" sz="2400" b="1" dirty="0"/>
              <a:t> </a:t>
            </a:r>
            <a:r>
              <a:rPr lang="en-US" sz="2400" b="1" dirty="0" err="1"/>
              <a:t>nationale</a:t>
            </a:r>
            <a:r>
              <a:rPr lang="en-US" sz="2400" b="1" dirty="0"/>
              <a:t> </a:t>
            </a:r>
            <a:r>
              <a:rPr lang="en-US" sz="2400" b="1" dirty="0" err="1"/>
              <a:t>calamiteitenstrategie</a:t>
            </a:r>
            <a:r>
              <a:rPr lang="en-US" sz="2400" b="1" dirty="0"/>
              <a:t> </a:t>
            </a:r>
            <a:r>
              <a:rPr lang="en-US" sz="2400" b="1" dirty="0" err="1"/>
              <a:t>voor</a:t>
            </a:r>
            <a:r>
              <a:rPr lang="en-US" sz="2400" b="1" dirty="0"/>
              <a:t> </a:t>
            </a:r>
            <a:r>
              <a:rPr lang="en-US" sz="2400" b="1" dirty="0" err="1"/>
              <a:t>erfgoed</a:t>
            </a:r>
            <a:endParaRPr lang="en-US" sz="2400" b="1" dirty="0"/>
          </a:p>
          <a:p>
            <a:endParaRPr lang="en-BE" sz="2400" dirty="0"/>
          </a:p>
        </p:txBody>
      </p:sp>
      <p:sp>
        <p:nvSpPr>
          <p:cNvPr id="5" name="Titre 4">
            <a:extLst>
              <a:ext uri="{FF2B5EF4-FFF2-40B4-BE49-F238E27FC236}">
                <a16:creationId xmlns:a16="http://schemas.microsoft.com/office/drawing/2014/main" id="{A3004DDC-2951-4E2C-BDE5-651D20A32956}"/>
              </a:ext>
            </a:extLst>
          </p:cNvPr>
          <p:cNvSpPr txBox="1">
            <a:spLocks/>
          </p:cNvSpPr>
          <p:nvPr/>
        </p:nvSpPr>
        <p:spPr>
          <a:xfrm>
            <a:off x="1137272" y="816790"/>
            <a:ext cx="9917453" cy="833310"/>
          </a:xfrm>
          <a:prstGeom prst="rect">
            <a:avLst/>
          </a:prstGeom>
        </p:spPr>
        <p:txBody>
          <a:bodyPr/>
          <a:lstStyle>
            <a:lvl1pPr algn="l" defTabSz="914400" rtl="0" eaLnBrk="1" latinLnBrk="0" hangingPunct="1">
              <a:lnSpc>
                <a:spcPct val="110000"/>
              </a:lnSpc>
              <a:spcBef>
                <a:spcPct val="0"/>
              </a:spcBef>
              <a:buNone/>
              <a:defRPr sz="2800" kern="1200">
                <a:solidFill>
                  <a:schemeClr val="tx1"/>
                </a:solidFill>
                <a:latin typeface="+mj-lt"/>
                <a:ea typeface="+mj-ea"/>
                <a:cs typeface="+mj-cs"/>
              </a:defRPr>
            </a:lvl1pPr>
          </a:lstStyle>
          <a:p>
            <a:r>
              <a:rPr lang="en-GB" b="1" dirty="0" err="1"/>
              <a:t>Knelpunten</a:t>
            </a:r>
            <a:r>
              <a:rPr lang="en-GB" dirty="0"/>
              <a:t> </a:t>
            </a:r>
            <a:endParaRPr lang="fr-BE" dirty="0"/>
          </a:p>
        </p:txBody>
      </p:sp>
      <p:pic>
        <p:nvPicPr>
          <p:cNvPr id="6" name="x_x_id-063A2E65-DA34-4128-AA99-E80D1848D733" descr="Image.jpeg">
            <a:extLst>
              <a:ext uri="{FF2B5EF4-FFF2-40B4-BE49-F238E27FC236}">
                <a16:creationId xmlns:a16="http://schemas.microsoft.com/office/drawing/2014/main" id="{94EA539A-9952-49EB-9064-5A9136A7F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19" b="14537"/>
          <a:stretch/>
        </p:blipFill>
        <p:spPr bwMode="auto">
          <a:xfrm>
            <a:off x="9144000" y="1471990"/>
            <a:ext cx="2893030" cy="41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5095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E9DC3-DFA3-4623-83C2-0574A239A9DA}"/>
              </a:ext>
            </a:extLst>
          </p:cNvPr>
          <p:cNvSpPr>
            <a:spLocks noGrp="1"/>
          </p:cNvSpPr>
          <p:nvPr>
            <p:ph type="title"/>
          </p:nvPr>
        </p:nvSpPr>
        <p:spPr/>
        <p:txBody>
          <a:bodyPr/>
          <a:lstStyle/>
          <a:p>
            <a:r>
              <a:rPr lang="en-GB" dirty="0"/>
              <a:t>3. </a:t>
            </a:r>
            <a:r>
              <a:rPr lang="en-GB" dirty="0" err="1"/>
              <a:t>Naar</a:t>
            </a:r>
            <a:r>
              <a:rPr lang="en-GB" dirty="0"/>
              <a:t> </a:t>
            </a:r>
            <a:r>
              <a:rPr lang="en-GB" dirty="0" err="1"/>
              <a:t>een</a:t>
            </a:r>
            <a:r>
              <a:rPr lang="en-GB" dirty="0"/>
              <a:t> </a:t>
            </a:r>
            <a:r>
              <a:rPr lang="en-GB" dirty="0" err="1"/>
              <a:t>nationale</a:t>
            </a:r>
            <a:r>
              <a:rPr lang="en-GB" dirty="0"/>
              <a:t> </a:t>
            </a:r>
            <a:r>
              <a:rPr lang="en-GB" dirty="0" err="1"/>
              <a:t>calamiteitenstrategie</a:t>
            </a:r>
            <a:r>
              <a:rPr lang="en-GB" dirty="0"/>
              <a:t> </a:t>
            </a:r>
            <a:r>
              <a:rPr lang="en-GB" dirty="0" err="1"/>
              <a:t>voor</a:t>
            </a:r>
            <a:r>
              <a:rPr lang="en-GB" dirty="0"/>
              <a:t> het </a:t>
            </a:r>
            <a:r>
              <a:rPr lang="en-GB" dirty="0" err="1"/>
              <a:t>erfgoed</a:t>
            </a:r>
            <a:endParaRPr lang="fr-FR" dirty="0"/>
          </a:p>
        </p:txBody>
      </p:sp>
    </p:spTree>
    <p:extLst>
      <p:ext uri="{BB962C8B-B14F-4D97-AF65-F5344CB8AC3E}">
        <p14:creationId xmlns:p14="http://schemas.microsoft.com/office/powerpoint/2010/main" val="138176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4DA35DD-73BA-4DA0-9115-F7352F208CCB}"/>
              </a:ext>
            </a:extLst>
          </p:cNvPr>
          <p:cNvSpPr>
            <a:spLocks noGrp="1"/>
          </p:cNvSpPr>
          <p:nvPr>
            <p:ph type="sldNum" sz="quarter" idx="15"/>
          </p:nvPr>
        </p:nvSpPr>
        <p:spPr/>
        <p:txBody>
          <a:bodyPr/>
          <a:lstStyle/>
          <a:p>
            <a:r>
              <a:rPr lang="nl-BE"/>
              <a:t>Page </a:t>
            </a:r>
            <a:fld id="{9223332C-1EB2-4A5F-88FC-49094D297F6E}" type="slidenum">
              <a:rPr lang="nl-BE" smtClean="0"/>
              <a:pPr/>
              <a:t>15</a:t>
            </a:fld>
            <a:endParaRPr lang="nl-BE"/>
          </a:p>
        </p:txBody>
      </p:sp>
      <p:sp>
        <p:nvSpPr>
          <p:cNvPr id="3" name="Espace réservé du pied de page 2">
            <a:extLst>
              <a:ext uri="{FF2B5EF4-FFF2-40B4-BE49-F238E27FC236}">
                <a16:creationId xmlns:a16="http://schemas.microsoft.com/office/drawing/2014/main" id="{16BD0889-8D6F-4688-B4B5-3361CE4D1FAF}"/>
              </a:ext>
            </a:extLst>
          </p:cNvPr>
          <p:cNvSpPr>
            <a:spLocks noGrp="1"/>
          </p:cNvSpPr>
          <p:nvPr>
            <p:ph type="ftr" sz="quarter" idx="14"/>
          </p:nvPr>
        </p:nvSpPr>
        <p:spPr/>
        <p:txBody>
          <a:bodyPr/>
          <a:lstStyle/>
          <a:p>
            <a:r>
              <a:rPr lang="fr-FR"/>
              <a:t>Nationale calamiteitenstrategie voor erfgoed </a:t>
            </a:r>
            <a:endParaRPr lang="nl-BE"/>
          </a:p>
        </p:txBody>
      </p:sp>
      <p:sp>
        <p:nvSpPr>
          <p:cNvPr id="5" name="Titre 4">
            <a:extLst>
              <a:ext uri="{FF2B5EF4-FFF2-40B4-BE49-F238E27FC236}">
                <a16:creationId xmlns:a16="http://schemas.microsoft.com/office/drawing/2014/main" id="{7598BD06-875F-43D1-B03D-53267569D044}"/>
              </a:ext>
            </a:extLst>
          </p:cNvPr>
          <p:cNvSpPr>
            <a:spLocks noGrp="1"/>
          </p:cNvSpPr>
          <p:nvPr>
            <p:ph type="title"/>
          </p:nvPr>
        </p:nvSpPr>
        <p:spPr>
          <a:xfrm>
            <a:off x="1343023" y="636261"/>
            <a:ext cx="10225090" cy="1656000"/>
          </a:xfrm>
        </p:spPr>
        <p:txBody>
          <a:bodyPr/>
          <a:lstStyle/>
          <a:p>
            <a:r>
              <a:rPr lang="nl-BE" dirty="0"/>
              <a:t>Prioritaire acties  </a:t>
            </a:r>
            <a:br>
              <a:rPr lang="nl-BE" dirty="0"/>
            </a:br>
            <a:endParaRPr lang="en-BE" dirty="0"/>
          </a:p>
        </p:txBody>
      </p:sp>
      <p:sp>
        <p:nvSpPr>
          <p:cNvPr id="6" name="Espace réservé du texte 5">
            <a:extLst>
              <a:ext uri="{FF2B5EF4-FFF2-40B4-BE49-F238E27FC236}">
                <a16:creationId xmlns:a16="http://schemas.microsoft.com/office/drawing/2014/main" id="{FEB76662-D19E-4F6A-B285-AAFF56E92E88}"/>
              </a:ext>
            </a:extLst>
          </p:cNvPr>
          <p:cNvSpPr>
            <a:spLocks noGrp="1"/>
          </p:cNvSpPr>
          <p:nvPr>
            <p:ph type="body" sz="quarter" idx="16"/>
          </p:nvPr>
        </p:nvSpPr>
        <p:spPr>
          <a:xfrm>
            <a:off x="474981" y="1464261"/>
            <a:ext cx="10561834" cy="2669035"/>
          </a:xfrm>
        </p:spPr>
        <p:txBody>
          <a:bodyPr/>
          <a:lstStyle/>
          <a:p>
            <a:pPr>
              <a:spcAft>
                <a:spcPts val="600"/>
              </a:spcAft>
            </a:pPr>
            <a:r>
              <a:rPr lang="nl-BE" sz="2400" b="1" dirty="0">
                <a:latin typeface="Arial" panose="020B0604020202020204" pitchFamily="34" charset="0"/>
              </a:rPr>
              <a:t>Erfgoedorganisaties </a:t>
            </a:r>
            <a:r>
              <a:rPr lang="nl-BE" sz="2000" dirty="0">
                <a:latin typeface="Arial" panose="020B0604020202020204" pitchFamily="34" charset="0"/>
              </a:rPr>
              <a:t>(</a:t>
            </a:r>
            <a:r>
              <a:rPr lang="nl-BE" sz="1800" dirty="0">
                <a:latin typeface="Arial" panose="020B0604020202020204" pitchFamily="34" charset="0"/>
              </a:rPr>
              <a:t>KIK, Blue Shield Belgium, ICOM, ICOMOS, FARO, Musées et Société en Wallonie, </a:t>
            </a:r>
            <a:r>
              <a:rPr lang="nl-BE" sz="1800" dirty="0" err="1">
                <a:latin typeface="Arial" panose="020B0604020202020204" pitchFamily="34" charset="0"/>
              </a:rPr>
              <a:t>urban.brussels</a:t>
            </a:r>
            <a:r>
              <a:rPr lang="nl-BE" sz="1800" dirty="0">
                <a:latin typeface="Arial" panose="020B0604020202020204" pitchFamily="34" charset="0"/>
              </a:rPr>
              <a:t>…) </a:t>
            </a:r>
            <a:endParaRPr lang="nl-BE" sz="2000" dirty="0">
              <a:latin typeface="Arial" panose="020B0604020202020204" pitchFamily="34" charset="0"/>
            </a:endParaRPr>
          </a:p>
          <a:p>
            <a:pPr marL="285750" indent="-285750">
              <a:spcAft>
                <a:spcPts val="600"/>
              </a:spcAft>
              <a:buFont typeface="Arial" panose="020B0604020202020204" pitchFamily="34" charset="0"/>
              <a:buChar char="•"/>
            </a:pPr>
            <a:r>
              <a:rPr lang="nl-BE" sz="2000" b="1" dirty="0">
                <a:latin typeface="Arial" panose="020B0604020202020204" pitchFamily="34" charset="0"/>
              </a:rPr>
              <a:t>Samenwerken </a:t>
            </a:r>
            <a:r>
              <a:rPr lang="nl-BE" sz="2000" dirty="0">
                <a:latin typeface="Arial" panose="020B0604020202020204" pitchFamily="34" charset="0"/>
              </a:rPr>
              <a:t>naar een nationale calamiteitenstrategie </a:t>
            </a:r>
            <a:endParaRPr lang="nl-BE" sz="2000" b="1" dirty="0">
              <a:latin typeface="Arial" panose="020B0604020202020204" pitchFamily="34" charset="0"/>
            </a:endParaRPr>
          </a:p>
          <a:p>
            <a:pPr marL="285750" indent="-285750">
              <a:spcAft>
                <a:spcPts val="600"/>
              </a:spcAft>
              <a:buFont typeface="Arial" panose="020B0604020202020204" pitchFamily="34" charset="0"/>
              <a:buChar char="•"/>
            </a:pPr>
            <a:r>
              <a:rPr lang="nl-BE" sz="2000" b="1" dirty="0">
                <a:latin typeface="Arial" panose="020B0604020202020204" pitchFamily="34" charset="0"/>
              </a:rPr>
              <a:t>De erfgoedsector voorzien van opleidingen </a:t>
            </a:r>
            <a:r>
              <a:rPr lang="nl-BE" sz="2000" dirty="0" err="1">
                <a:latin typeface="Arial" panose="020B0604020202020204" pitchFamily="34" charset="0"/>
              </a:rPr>
              <a:t>mbt</a:t>
            </a:r>
            <a:r>
              <a:rPr lang="nl-BE" sz="2000" dirty="0">
                <a:latin typeface="Arial" panose="020B0604020202020204" pitchFamily="34" charset="0"/>
              </a:rPr>
              <a:t> crisisbeheer en rampenplan</a:t>
            </a:r>
          </a:p>
          <a:p>
            <a:pPr marL="285750" indent="-285750">
              <a:spcAft>
                <a:spcPts val="600"/>
              </a:spcAft>
              <a:buFont typeface="Arial" panose="020B0604020202020204" pitchFamily="34" charset="0"/>
              <a:buChar char="•"/>
            </a:pPr>
            <a:r>
              <a:rPr lang="nl-BE" sz="2000" b="1" dirty="0">
                <a:latin typeface="Arial" panose="020B0604020202020204" pitchFamily="34" charset="0"/>
              </a:rPr>
              <a:t>Sensibiliseren </a:t>
            </a:r>
            <a:r>
              <a:rPr lang="nl-BE" sz="2000" dirty="0">
                <a:latin typeface="Arial" panose="020B0604020202020204" pitchFamily="34" charset="0"/>
              </a:rPr>
              <a:t>van de politiek van het belang van een cultuur van risicobeheer en </a:t>
            </a:r>
            <a:r>
              <a:rPr lang="nl-BE" sz="2000" b="1" dirty="0">
                <a:latin typeface="Arial" panose="020B0604020202020204" pitchFamily="34" charset="0"/>
              </a:rPr>
              <a:t>actief pleiten </a:t>
            </a:r>
            <a:r>
              <a:rPr lang="nl-BE" sz="2000" dirty="0">
                <a:latin typeface="Arial" panose="020B0604020202020204" pitchFamily="34" charset="0"/>
              </a:rPr>
              <a:t>voor het belang van de waarde van ons erfgoed voor de maatschappij</a:t>
            </a:r>
          </a:p>
          <a:p>
            <a:pPr marL="285750" indent="-285750">
              <a:spcAft>
                <a:spcPts val="600"/>
              </a:spcAft>
              <a:buFont typeface="Arial" panose="020B0604020202020204" pitchFamily="34" charset="0"/>
              <a:buChar char="•"/>
            </a:pPr>
            <a:endParaRPr lang="nl-BE" sz="2000" dirty="0">
              <a:latin typeface="Arial" panose="020B0604020202020204" pitchFamily="34" charset="0"/>
            </a:endParaRPr>
          </a:p>
          <a:p>
            <a:pPr>
              <a:spcAft>
                <a:spcPts val="600"/>
              </a:spcAft>
            </a:pPr>
            <a:r>
              <a:rPr lang="nl-BE" sz="2400" b="1" dirty="0">
                <a:latin typeface="Arial" panose="020B0604020202020204" pitchFamily="34" charset="0"/>
              </a:rPr>
              <a:t>Erfgoedinstellingen</a:t>
            </a:r>
            <a:r>
              <a:rPr lang="nl-BE" sz="2000" b="1" dirty="0">
                <a:latin typeface="Arial" panose="020B0604020202020204" pitchFamily="34" charset="0"/>
              </a:rPr>
              <a:t> </a:t>
            </a:r>
          </a:p>
          <a:p>
            <a:pPr marL="342900" indent="-342900">
              <a:spcAft>
                <a:spcPts val="600"/>
              </a:spcAft>
              <a:buFont typeface="Arial" panose="020B0604020202020204" pitchFamily="34" charset="0"/>
              <a:buChar char="•"/>
            </a:pPr>
            <a:r>
              <a:rPr lang="nl-BE" sz="2000" b="1" dirty="0">
                <a:latin typeface="Arial" panose="020B0604020202020204" pitchFamily="34" charset="0"/>
              </a:rPr>
              <a:t>Voorzien </a:t>
            </a:r>
            <a:r>
              <a:rPr lang="nl-BE" sz="2000" dirty="0">
                <a:latin typeface="Arial" panose="020B0604020202020204" pitchFamily="34" charset="0"/>
              </a:rPr>
              <a:t>van rampenplannen </a:t>
            </a:r>
          </a:p>
          <a:p>
            <a:pPr>
              <a:spcAft>
                <a:spcPts val="600"/>
              </a:spcAft>
            </a:pPr>
            <a:endParaRPr lang="nl-BE" sz="1800" dirty="0">
              <a:latin typeface="Arial" panose="020B0604020202020204" pitchFamily="34" charset="0"/>
            </a:endParaRPr>
          </a:p>
          <a:p>
            <a:pPr>
              <a:spcAft>
                <a:spcPts val="600"/>
              </a:spcAft>
            </a:pPr>
            <a:r>
              <a:rPr lang="nl-BE" sz="2400" b="1" dirty="0">
                <a:latin typeface="Arial" panose="020B0604020202020204" pitchFamily="34" charset="0"/>
              </a:rPr>
              <a:t>Overheidsorganisatie</a:t>
            </a:r>
            <a:r>
              <a:rPr lang="nl-BE" sz="2000" b="1" dirty="0">
                <a:latin typeface="Arial" panose="020B0604020202020204" pitchFamily="34" charset="0"/>
              </a:rPr>
              <a:t> </a:t>
            </a:r>
          </a:p>
          <a:p>
            <a:pPr marL="285750" indent="-285750">
              <a:spcAft>
                <a:spcPts val="600"/>
              </a:spcAft>
              <a:buFont typeface="Arial" panose="020B0604020202020204" pitchFamily="34" charset="0"/>
              <a:buChar char="•"/>
            </a:pPr>
            <a:r>
              <a:rPr lang="en-US" sz="2000" b="1" dirty="0" err="1"/>
              <a:t>Integreren</a:t>
            </a:r>
            <a:r>
              <a:rPr lang="en-US" sz="2000" b="1" dirty="0"/>
              <a:t> </a:t>
            </a:r>
            <a:r>
              <a:rPr lang="en-US" sz="2000" dirty="0"/>
              <a:t>van “</a:t>
            </a:r>
            <a:r>
              <a:rPr lang="en-US" sz="2000" dirty="0" err="1"/>
              <a:t>erfgoed</a:t>
            </a:r>
            <a:r>
              <a:rPr lang="en-US" sz="2000" dirty="0"/>
              <a:t>” in de </a:t>
            </a:r>
            <a:r>
              <a:rPr lang="en-US" sz="2000" dirty="0" err="1"/>
              <a:t>werking</a:t>
            </a:r>
            <a:r>
              <a:rPr lang="en-US" sz="2000" dirty="0"/>
              <a:t> van </a:t>
            </a:r>
            <a:r>
              <a:rPr lang="en-US" sz="2000" dirty="0" err="1"/>
              <a:t>bestaande</a:t>
            </a:r>
            <a:r>
              <a:rPr lang="en-US" sz="2000" dirty="0"/>
              <a:t> </a:t>
            </a:r>
            <a:r>
              <a:rPr lang="en-US" sz="2000" dirty="0" err="1"/>
              <a:t>rampen</a:t>
            </a:r>
            <a:r>
              <a:rPr lang="en-US" sz="2000" dirty="0"/>
              <a:t>-</a:t>
            </a:r>
            <a:r>
              <a:rPr lang="nl-BE" sz="2000" dirty="0">
                <a:effectLst/>
                <a:latin typeface="Arial" panose="020B0604020202020204" pitchFamily="34" charset="0"/>
              </a:rPr>
              <a:t>c</a:t>
            </a:r>
            <a:r>
              <a:rPr lang="en-US" sz="2000" dirty="0" err="1">
                <a:effectLst/>
                <a:latin typeface="Arial" panose="020B0604020202020204" pitchFamily="34" charset="0"/>
              </a:rPr>
              <a:t>oördinatiecomité</a:t>
            </a:r>
            <a:r>
              <a:rPr lang="en-US" sz="2000" dirty="0" err="1">
                <a:latin typeface="Arial" panose="020B0604020202020204" pitchFamily="34" charset="0"/>
              </a:rPr>
              <a:t>s</a:t>
            </a:r>
            <a:r>
              <a:rPr lang="en-US" sz="2000" dirty="0">
                <a:latin typeface="Arial" panose="020B0604020202020204" pitchFamily="34" charset="0"/>
              </a:rPr>
              <a:t> </a:t>
            </a:r>
          </a:p>
        </p:txBody>
      </p:sp>
    </p:spTree>
    <p:extLst>
      <p:ext uri="{BB962C8B-B14F-4D97-AF65-F5344CB8AC3E}">
        <p14:creationId xmlns:p14="http://schemas.microsoft.com/office/powerpoint/2010/main" val="396487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4B5B785-E291-469C-8EBF-52538BFD79C9}"/>
              </a:ext>
            </a:extLst>
          </p:cNvPr>
          <p:cNvSpPr>
            <a:spLocks noGrp="1"/>
          </p:cNvSpPr>
          <p:nvPr>
            <p:ph type="sldNum" sz="quarter" idx="15"/>
          </p:nvPr>
        </p:nvSpPr>
        <p:spPr/>
        <p:txBody>
          <a:bodyPr/>
          <a:lstStyle/>
          <a:p>
            <a:r>
              <a:rPr lang="nl-BE"/>
              <a:t>Page </a:t>
            </a:r>
            <a:fld id="{9223332C-1EB2-4A5F-88FC-49094D297F6E}" type="slidenum">
              <a:rPr lang="nl-BE" smtClean="0"/>
              <a:pPr/>
              <a:t>16</a:t>
            </a:fld>
            <a:endParaRPr lang="nl-BE" dirty="0"/>
          </a:p>
        </p:txBody>
      </p:sp>
      <p:sp>
        <p:nvSpPr>
          <p:cNvPr id="3" name="Espace réservé du pied de page 2">
            <a:extLst>
              <a:ext uri="{FF2B5EF4-FFF2-40B4-BE49-F238E27FC236}">
                <a16:creationId xmlns:a16="http://schemas.microsoft.com/office/drawing/2014/main" id="{8868E02C-F87F-43B4-BC73-DB8D00948C40}"/>
              </a:ext>
            </a:extLst>
          </p:cNvPr>
          <p:cNvSpPr>
            <a:spLocks noGrp="1"/>
          </p:cNvSpPr>
          <p:nvPr>
            <p:ph type="ftr" sz="quarter" idx="14"/>
          </p:nvPr>
        </p:nvSpPr>
        <p:spPr/>
        <p:txBody>
          <a:bodyPr/>
          <a:lstStyle/>
          <a:p>
            <a:r>
              <a:rPr lang="fr-FR"/>
              <a:t>Nationale calamiteitenstrategie voor erfgoed </a:t>
            </a:r>
            <a:endParaRPr lang="nl-BE" dirty="0"/>
          </a:p>
        </p:txBody>
      </p:sp>
      <p:sp>
        <p:nvSpPr>
          <p:cNvPr id="5" name="Titre 4">
            <a:extLst>
              <a:ext uri="{FF2B5EF4-FFF2-40B4-BE49-F238E27FC236}">
                <a16:creationId xmlns:a16="http://schemas.microsoft.com/office/drawing/2014/main" id="{C595A284-9550-4ED0-90DD-2C65FB02D4C3}"/>
              </a:ext>
            </a:extLst>
          </p:cNvPr>
          <p:cNvSpPr>
            <a:spLocks noGrp="1"/>
          </p:cNvSpPr>
          <p:nvPr>
            <p:ph type="title"/>
          </p:nvPr>
        </p:nvSpPr>
        <p:spPr>
          <a:xfrm>
            <a:off x="1343022" y="583252"/>
            <a:ext cx="9046681" cy="1656000"/>
          </a:xfrm>
        </p:spPr>
        <p:txBody>
          <a:bodyPr/>
          <a:lstStyle/>
          <a:p>
            <a:r>
              <a:rPr lang="en-US" dirty="0" err="1"/>
              <a:t>Acties</a:t>
            </a:r>
            <a:r>
              <a:rPr lang="en-US" dirty="0"/>
              <a:t> KIK 2022 </a:t>
            </a:r>
            <a:r>
              <a:rPr lang="en-US" dirty="0">
                <a:sym typeface="Wingdings" panose="05000000000000000000" pitchFamily="2" charset="2"/>
              </a:rPr>
              <a:t> </a:t>
            </a:r>
            <a:r>
              <a:rPr lang="en-US" dirty="0"/>
              <a:t>2024</a:t>
            </a:r>
            <a:br>
              <a:rPr lang="en-US" dirty="0"/>
            </a:br>
            <a:endParaRPr lang="en-BE" dirty="0"/>
          </a:p>
        </p:txBody>
      </p:sp>
      <p:sp>
        <p:nvSpPr>
          <p:cNvPr id="6" name="Espace réservé du texte 5">
            <a:extLst>
              <a:ext uri="{FF2B5EF4-FFF2-40B4-BE49-F238E27FC236}">
                <a16:creationId xmlns:a16="http://schemas.microsoft.com/office/drawing/2014/main" id="{7E9AB0C5-4417-4CF4-9D7B-EE1AFBFD8D39}"/>
              </a:ext>
            </a:extLst>
          </p:cNvPr>
          <p:cNvSpPr>
            <a:spLocks noGrp="1"/>
          </p:cNvSpPr>
          <p:nvPr>
            <p:ph type="body" sz="quarter" idx="16"/>
          </p:nvPr>
        </p:nvSpPr>
        <p:spPr>
          <a:xfrm>
            <a:off x="954364" y="2008043"/>
            <a:ext cx="10613749" cy="2841913"/>
          </a:xfrm>
        </p:spPr>
        <p:txBody>
          <a:bodyPr/>
          <a:lstStyle/>
          <a:p>
            <a:pPr marL="881062" lvl="2" indent="-342900">
              <a:lnSpc>
                <a:spcPct val="107000"/>
              </a:lnSpc>
              <a:spcAft>
                <a:spcPts val="800"/>
              </a:spcAft>
              <a:buFont typeface="Arial" panose="020B0604020202020204" pitchFamily="34" charset="0"/>
              <a:buChar char="•"/>
            </a:pPr>
            <a:r>
              <a:rPr lang="fr-BE" sz="2400" b="1" dirty="0">
                <a:cs typeface="Times New Roman" panose="02020603050405020304" pitchFamily="18" charset="0"/>
              </a:rPr>
              <a:t>Als </a:t>
            </a:r>
            <a:r>
              <a:rPr lang="fr-BE" sz="2400" b="1" dirty="0" err="1">
                <a:cs typeface="Times New Roman" panose="02020603050405020304" pitchFamily="18" charset="0"/>
              </a:rPr>
              <a:t>coordinator</a:t>
            </a:r>
            <a:r>
              <a:rPr lang="fr-BE" sz="2400" b="1" dirty="0">
                <a:cs typeface="Times New Roman" panose="02020603050405020304" pitchFamily="18" charset="0"/>
              </a:rPr>
              <a:t>, </a:t>
            </a:r>
            <a:r>
              <a:rPr lang="fr-BE" sz="2400" b="1" dirty="0" err="1">
                <a:cs typeface="Times New Roman" panose="02020603050405020304" pitchFamily="18" charset="0"/>
              </a:rPr>
              <a:t>samen</a:t>
            </a:r>
            <a:r>
              <a:rPr lang="fr-BE" sz="2400" b="1" dirty="0">
                <a:cs typeface="Times New Roman" panose="02020603050405020304" pitchFamily="18" charset="0"/>
              </a:rPr>
              <a:t> met Blue Shield Belgium</a:t>
            </a:r>
            <a:r>
              <a:rPr lang="fr-BE" sz="2400" dirty="0">
                <a:cs typeface="Times New Roman" panose="02020603050405020304" pitchFamily="18" charset="0"/>
              </a:rPr>
              <a:t>, </a:t>
            </a:r>
            <a:r>
              <a:rPr lang="fr-BE" sz="2400" dirty="0" err="1">
                <a:cs typeface="Times New Roman" panose="02020603050405020304" pitchFamily="18" charset="0"/>
              </a:rPr>
              <a:t>verderzetten</a:t>
            </a:r>
            <a:r>
              <a:rPr lang="fr-BE" sz="2400" dirty="0">
                <a:cs typeface="Times New Roman" panose="02020603050405020304" pitchFamily="18" charset="0"/>
              </a:rPr>
              <a:t> van het </a:t>
            </a:r>
            <a:r>
              <a:rPr lang="fr-BE" sz="2400" dirty="0" err="1">
                <a:cs typeface="Times New Roman" panose="02020603050405020304" pitchFamily="18" charset="0"/>
              </a:rPr>
              <a:t>federeren</a:t>
            </a:r>
            <a:r>
              <a:rPr lang="fr-BE" sz="2400" dirty="0">
                <a:cs typeface="Times New Roman" panose="02020603050405020304" pitchFamily="18" charset="0"/>
              </a:rPr>
              <a:t> van de </a:t>
            </a:r>
            <a:r>
              <a:rPr lang="fr-BE" sz="2400" dirty="0" err="1">
                <a:cs typeface="Times New Roman" panose="02020603050405020304" pitchFamily="18" charset="0"/>
              </a:rPr>
              <a:t>initiatieven</a:t>
            </a:r>
            <a:r>
              <a:rPr lang="fr-BE" sz="2400" dirty="0">
                <a:cs typeface="Times New Roman" panose="02020603050405020304" pitchFamily="18" charset="0"/>
              </a:rPr>
              <a:t> </a:t>
            </a:r>
            <a:r>
              <a:rPr lang="fr-BE" sz="2400" dirty="0" err="1">
                <a:cs typeface="Times New Roman" panose="02020603050405020304" pitchFamily="18" charset="0"/>
              </a:rPr>
              <a:t>mbt</a:t>
            </a:r>
            <a:r>
              <a:rPr lang="fr-BE" sz="2400" dirty="0">
                <a:cs typeface="Times New Roman" panose="02020603050405020304" pitchFamily="18" charset="0"/>
              </a:rPr>
              <a:t> </a:t>
            </a:r>
            <a:r>
              <a:rPr lang="fr-BE" sz="2400" dirty="0" err="1">
                <a:cs typeface="Times New Roman" panose="02020603050405020304" pitchFamily="18" charset="0"/>
              </a:rPr>
              <a:t>crisisbeheer</a:t>
            </a:r>
            <a:endParaRPr lang="fr-BE" sz="2400" dirty="0">
              <a:cs typeface="Times New Roman" panose="02020603050405020304" pitchFamily="18" charset="0"/>
            </a:endParaRPr>
          </a:p>
          <a:p>
            <a:pPr marL="881062" lvl="2" indent="-342900">
              <a:lnSpc>
                <a:spcPct val="107000"/>
              </a:lnSpc>
              <a:spcAft>
                <a:spcPts val="800"/>
              </a:spcAft>
              <a:buFont typeface="Arial" panose="020B0604020202020204" pitchFamily="34" charset="0"/>
              <a:buChar char="•"/>
            </a:pPr>
            <a:r>
              <a:rPr lang="fr-BE" sz="2400" b="1" dirty="0" err="1">
                <a:cs typeface="Times New Roman" panose="02020603050405020304" pitchFamily="18" charset="0"/>
              </a:rPr>
              <a:t>Samen</a:t>
            </a:r>
            <a:r>
              <a:rPr lang="fr-BE" sz="2400" b="1" dirty="0">
                <a:cs typeface="Times New Roman" panose="02020603050405020304" pitchFamily="18" charset="0"/>
              </a:rPr>
              <a:t> met Blue Shield Belgium</a:t>
            </a:r>
            <a:r>
              <a:rPr lang="fr-BE" sz="2400" dirty="0">
                <a:cs typeface="Times New Roman" panose="02020603050405020304" pitchFamily="18" charset="0"/>
              </a:rPr>
              <a:t>, </a:t>
            </a:r>
            <a:r>
              <a:rPr lang="fr-BE" sz="2400" dirty="0" err="1">
                <a:cs typeface="Times New Roman" panose="02020603050405020304" pitchFamily="18" charset="0"/>
              </a:rPr>
              <a:t>uitwerken</a:t>
            </a:r>
            <a:r>
              <a:rPr lang="fr-BE" sz="2400" dirty="0">
                <a:cs typeface="Times New Roman" panose="02020603050405020304" pitchFamily="18" charset="0"/>
              </a:rPr>
              <a:t> rapport feedback en </a:t>
            </a:r>
            <a:r>
              <a:rPr lang="fr-BE" sz="2400" dirty="0" err="1">
                <a:cs typeface="Times New Roman" panose="02020603050405020304" pitchFamily="18" charset="0"/>
              </a:rPr>
              <a:t>aanbevellingen</a:t>
            </a:r>
            <a:r>
              <a:rPr lang="fr-BE" sz="2400" dirty="0">
                <a:cs typeface="Times New Roman" panose="02020603050405020304" pitchFamily="18" charset="0"/>
              </a:rPr>
              <a:t> </a:t>
            </a:r>
            <a:r>
              <a:rPr lang="fr-BE" sz="2400" b="1" dirty="0">
                <a:cs typeface="Times New Roman" panose="02020603050405020304" pitchFamily="18" charset="0"/>
              </a:rPr>
              <a:t>(plan van </a:t>
            </a:r>
            <a:r>
              <a:rPr lang="fr-BE" sz="2400" b="1" dirty="0" err="1">
                <a:cs typeface="Times New Roman" panose="02020603050405020304" pitchFamily="18" charset="0"/>
              </a:rPr>
              <a:t>aanpak</a:t>
            </a:r>
            <a:r>
              <a:rPr lang="fr-BE" sz="2400" b="1" dirty="0">
                <a:cs typeface="Times New Roman" panose="02020603050405020304" pitchFamily="18" charset="0"/>
              </a:rPr>
              <a:t> </a:t>
            </a:r>
            <a:r>
              <a:rPr lang="fr-BE" sz="2400" b="1" dirty="0" err="1">
                <a:cs typeface="Times New Roman" panose="02020603050405020304" pitchFamily="18" charset="0"/>
              </a:rPr>
              <a:t>voor</a:t>
            </a:r>
            <a:r>
              <a:rPr lang="fr-BE" sz="2400" b="1" dirty="0">
                <a:cs typeface="Times New Roman" panose="02020603050405020304" pitchFamily="18" charset="0"/>
              </a:rPr>
              <a:t> de nationale </a:t>
            </a:r>
            <a:r>
              <a:rPr lang="fr-BE" sz="2400" b="1" dirty="0" err="1">
                <a:cs typeface="Times New Roman" panose="02020603050405020304" pitchFamily="18" charset="0"/>
              </a:rPr>
              <a:t>strategie</a:t>
            </a:r>
            <a:r>
              <a:rPr lang="fr-BE" sz="2400" b="1" dirty="0">
                <a:cs typeface="Times New Roman" panose="02020603050405020304" pitchFamily="18" charset="0"/>
              </a:rPr>
              <a:t>)</a:t>
            </a:r>
          </a:p>
          <a:p>
            <a:pPr marL="881062" lvl="2" indent="-342900">
              <a:lnSpc>
                <a:spcPct val="107000"/>
              </a:lnSpc>
              <a:spcAft>
                <a:spcPts val="800"/>
              </a:spcAft>
              <a:buFont typeface="Arial" panose="020B0604020202020204" pitchFamily="34" charset="0"/>
              <a:buChar char="•"/>
            </a:pPr>
            <a:r>
              <a:rPr lang="fr-BE" sz="2400" dirty="0" err="1">
                <a:cs typeface="Times New Roman" panose="02020603050405020304" pitchFamily="18" charset="0"/>
              </a:rPr>
              <a:t>Ontwikkelen</a:t>
            </a:r>
            <a:r>
              <a:rPr lang="fr-BE" sz="2400" dirty="0">
                <a:cs typeface="Times New Roman" panose="02020603050405020304" pitchFamily="18" charset="0"/>
              </a:rPr>
              <a:t> van </a:t>
            </a:r>
            <a:r>
              <a:rPr lang="fr-BE" sz="2400" dirty="0" err="1">
                <a:cs typeface="Times New Roman" panose="02020603050405020304" pitchFamily="18" charset="0"/>
              </a:rPr>
              <a:t>behandelingsprotocols</a:t>
            </a:r>
            <a:r>
              <a:rPr lang="fr-BE" sz="2400" b="1" dirty="0">
                <a:cs typeface="Times New Roman" panose="02020603050405020304" pitchFamily="18" charset="0"/>
              </a:rPr>
              <a:t> </a:t>
            </a:r>
          </a:p>
          <a:p>
            <a:pPr marL="881062" lvl="2" indent="-342900">
              <a:lnSpc>
                <a:spcPct val="107000"/>
              </a:lnSpc>
              <a:spcAft>
                <a:spcPts val="800"/>
              </a:spcAft>
              <a:buFont typeface="Arial" panose="020B0604020202020204" pitchFamily="34" charset="0"/>
              <a:buChar char="•"/>
            </a:pPr>
            <a:r>
              <a:rPr lang="fr-BE" sz="2400" dirty="0" err="1">
                <a:cs typeface="Times New Roman" panose="02020603050405020304" pitchFamily="18" charset="0"/>
              </a:rPr>
              <a:t>Centralisatie</a:t>
            </a:r>
            <a:r>
              <a:rPr lang="fr-BE" sz="2400" dirty="0">
                <a:cs typeface="Times New Roman" panose="02020603050405020304" pitchFamily="18" charset="0"/>
              </a:rPr>
              <a:t> van de </a:t>
            </a:r>
            <a:r>
              <a:rPr lang="fr-BE" sz="2400" b="1" dirty="0" err="1">
                <a:cs typeface="Times New Roman" panose="02020603050405020304" pitchFamily="18" charset="0"/>
              </a:rPr>
              <a:t>documentatie</a:t>
            </a:r>
            <a:endParaRPr lang="fr-BE" sz="2400" b="1" dirty="0">
              <a:cs typeface="Times New Roman" panose="02020603050405020304" pitchFamily="18" charset="0"/>
            </a:endParaRPr>
          </a:p>
          <a:p>
            <a:pPr>
              <a:lnSpc>
                <a:spcPct val="107000"/>
              </a:lnSpc>
              <a:spcAft>
                <a:spcPts val="800"/>
              </a:spcAft>
            </a:pPr>
            <a:endParaRPr lang="fr-BE" sz="2400" dirty="0">
              <a:effectLst/>
              <a:ea typeface="Calibri" panose="020F0502020204030204" pitchFamily="34" charset="0"/>
              <a:cs typeface="Times New Roman" panose="02020603050405020304" pitchFamily="18" charset="0"/>
            </a:endParaRPr>
          </a:p>
          <a:p>
            <a:pPr>
              <a:lnSpc>
                <a:spcPct val="150000"/>
              </a:lnSpc>
            </a:pPr>
            <a:r>
              <a:rPr lang="en-US" sz="2400" dirty="0">
                <a:sym typeface="Wingdings" panose="05000000000000000000" pitchFamily="2" charset="2"/>
              </a:rPr>
              <a:t> </a:t>
            </a:r>
            <a:r>
              <a:rPr lang="en-US" sz="2400" dirty="0"/>
              <a:t>Financiering </a:t>
            </a:r>
            <a:r>
              <a:rPr lang="en-US" sz="2400" dirty="0" err="1"/>
              <a:t>federale</a:t>
            </a:r>
            <a:r>
              <a:rPr lang="en-US" sz="2400" dirty="0"/>
              <a:t> </a:t>
            </a:r>
            <a:r>
              <a:rPr lang="en-US" sz="2400" dirty="0" err="1"/>
              <a:t>regering</a:t>
            </a:r>
            <a:r>
              <a:rPr lang="en-US" sz="2400" dirty="0"/>
              <a:t> (1,1 </a:t>
            </a:r>
            <a:r>
              <a:rPr lang="en-US" sz="2400" dirty="0" err="1"/>
              <a:t>MEuro</a:t>
            </a:r>
            <a:r>
              <a:rPr lang="en-US" sz="2400" dirty="0"/>
              <a:t>)</a:t>
            </a:r>
            <a:endParaRPr lang="fr-BE" sz="1400" dirty="0"/>
          </a:p>
        </p:txBody>
      </p:sp>
    </p:spTree>
    <p:extLst>
      <p:ext uri="{BB962C8B-B14F-4D97-AF65-F5344CB8AC3E}">
        <p14:creationId xmlns:p14="http://schemas.microsoft.com/office/powerpoint/2010/main" val="2636887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E7155F-540F-4846-BF8F-7F80CA37B149}"/>
              </a:ext>
            </a:extLst>
          </p:cNvPr>
          <p:cNvSpPr>
            <a:spLocks noGrp="1"/>
          </p:cNvSpPr>
          <p:nvPr>
            <p:ph type="title"/>
          </p:nvPr>
        </p:nvSpPr>
        <p:spPr/>
        <p:txBody>
          <a:bodyPr/>
          <a:lstStyle/>
          <a:p>
            <a:r>
              <a:rPr lang="en-US" sz="3600" b="1" dirty="0" err="1"/>
              <a:t>Structurele</a:t>
            </a:r>
            <a:r>
              <a:rPr lang="en-US" sz="3600" b="1" dirty="0"/>
              <a:t> </a:t>
            </a:r>
            <a:r>
              <a:rPr lang="en-US" sz="3600" b="1" dirty="0" err="1"/>
              <a:t>samenwerking</a:t>
            </a:r>
            <a:r>
              <a:rPr lang="en-US" sz="3600" b="1" dirty="0"/>
              <a:t> met de </a:t>
            </a:r>
            <a:r>
              <a:rPr lang="en-US" sz="3600" b="1" dirty="0" err="1"/>
              <a:t>deelstaten</a:t>
            </a:r>
            <a:r>
              <a:rPr lang="en-US" sz="3600" b="1" dirty="0"/>
              <a:t> is </a:t>
            </a:r>
            <a:r>
              <a:rPr lang="en-US" sz="3600" b="1" dirty="0" err="1"/>
              <a:t>cruciaal</a:t>
            </a:r>
            <a:endParaRPr lang="en-BE" sz="3600" b="1" dirty="0"/>
          </a:p>
        </p:txBody>
      </p:sp>
    </p:spTree>
    <p:extLst>
      <p:ext uri="{BB962C8B-B14F-4D97-AF65-F5344CB8AC3E}">
        <p14:creationId xmlns:p14="http://schemas.microsoft.com/office/powerpoint/2010/main" val="2416740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E7155F-540F-4846-BF8F-7F80CA37B149}"/>
              </a:ext>
            </a:extLst>
          </p:cNvPr>
          <p:cNvSpPr>
            <a:spLocks noGrp="1"/>
          </p:cNvSpPr>
          <p:nvPr>
            <p:ph type="title"/>
          </p:nvPr>
        </p:nvSpPr>
        <p:spPr/>
        <p:txBody>
          <a:bodyPr/>
          <a:lstStyle/>
          <a:p>
            <a:r>
              <a:rPr lang="en-US" sz="3600" b="1" dirty="0" err="1"/>
              <a:t>Pistes</a:t>
            </a:r>
            <a:r>
              <a:rPr lang="en-US" sz="3600" b="1" dirty="0"/>
              <a:t> van </a:t>
            </a:r>
            <a:r>
              <a:rPr lang="en-US" sz="3600" b="1" dirty="0" err="1"/>
              <a:t>integratie</a:t>
            </a:r>
            <a:r>
              <a:rPr lang="en-US" sz="3600" b="1" dirty="0"/>
              <a:t> </a:t>
            </a:r>
            <a:r>
              <a:rPr lang="en-US" sz="3600" b="1" dirty="0" err="1"/>
              <a:t>erfgoed</a:t>
            </a:r>
            <a:r>
              <a:rPr lang="en-US" sz="3600" b="1" dirty="0"/>
              <a:t> in </a:t>
            </a:r>
            <a:r>
              <a:rPr lang="en-US" sz="3600" b="1" dirty="0" err="1"/>
              <a:t>bestaande</a:t>
            </a:r>
            <a:r>
              <a:rPr lang="en-US" sz="3600" b="1" dirty="0"/>
              <a:t> </a:t>
            </a:r>
            <a:r>
              <a:rPr lang="en-US" sz="3600" b="1" dirty="0" err="1"/>
              <a:t>crisiscomités</a:t>
            </a:r>
            <a:endParaRPr lang="en-BE" sz="3600" b="1" dirty="0"/>
          </a:p>
        </p:txBody>
      </p:sp>
    </p:spTree>
    <p:extLst>
      <p:ext uri="{BB962C8B-B14F-4D97-AF65-F5344CB8AC3E}">
        <p14:creationId xmlns:p14="http://schemas.microsoft.com/office/powerpoint/2010/main" val="4139983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AD612822-ADCB-4CE5-81B9-D395433EBAD8}"/>
              </a:ext>
            </a:extLst>
          </p:cNvPr>
          <p:cNvSpPr>
            <a:spLocks noGrp="1"/>
          </p:cNvSpPr>
          <p:nvPr>
            <p:ph type="ftr" sz="quarter" idx="10"/>
          </p:nvPr>
        </p:nvSpPr>
        <p:spPr/>
        <p:txBody>
          <a:bodyPr/>
          <a:lstStyle/>
          <a:p>
            <a:r>
              <a:rPr lang="nl-BE"/>
              <a:t>Nationale calamiteitenstrategie voor erfgoed </a:t>
            </a:r>
            <a:endParaRPr lang="nl-BE" dirty="0"/>
          </a:p>
        </p:txBody>
      </p:sp>
      <p:sp>
        <p:nvSpPr>
          <p:cNvPr id="3" name="Espace réservé du numéro de diapositive 2">
            <a:extLst>
              <a:ext uri="{FF2B5EF4-FFF2-40B4-BE49-F238E27FC236}">
                <a16:creationId xmlns:a16="http://schemas.microsoft.com/office/drawing/2014/main" id="{7C90B18E-AAFB-4118-9EC4-D34F972775E3}"/>
              </a:ext>
            </a:extLst>
          </p:cNvPr>
          <p:cNvSpPr>
            <a:spLocks noGrp="1"/>
          </p:cNvSpPr>
          <p:nvPr>
            <p:ph type="sldNum" sz="quarter" idx="11"/>
          </p:nvPr>
        </p:nvSpPr>
        <p:spPr/>
        <p:txBody>
          <a:bodyPr/>
          <a:lstStyle/>
          <a:p>
            <a:r>
              <a:rPr lang="nl-BE"/>
              <a:t>Page </a:t>
            </a:r>
            <a:fld id="{9223332C-1EB2-4A5F-88FC-49094D297F6E}" type="slidenum">
              <a:rPr lang="nl-BE" smtClean="0"/>
              <a:pPr/>
              <a:t>19</a:t>
            </a:fld>
            <a:endParaRPr lang="nl-BE"/>
          </a:p>
        </p:txBody>
      </p:sp>
      <p:sp>
        <p:nvSpPr>
          <p:cNvPr id="7" name="ZoneTexte 6">
            <a:extLst>
              <a:ext uri="{FF2B5EF4-FFF2-40B4-BE49-F238E27FC236}">
                <a16:creationId xmlns:a16="http://schemas.microsoft.com/office/drawing/2014/main" id="{364DD482-F530-432E-B36C-21627BFD2D68}"/>
              </a:ext>
            </a:extLst>
          </p:cNvPr>
          <p:cNvSpPr txBox="1"/>
          <p:nvPr/>
        </p:nvSpPr>
        <p:spPr>
          <a:xfrm>
            <a:off x="828691" y="527348"/>
            <a:ext cx="10739422" cy="830997"/>
          </a:xfrm>
          <a:prstGeom prst="rect">
            <a:avLst/>
          </a:prstGeom>
          <a:noFill/>
        </p:spPr>
        <p:txBody>
          <a:bodyPr wrap="square" rtlCol="0">
            <a:spAutoFit/>
          </a:bodyPr>
          <a:lstStyle/>
          <a:p>
            <a:r>
              <a:rPr lang="nl-BE" sz="2400" dirty="0"/>
              <a:t>Hoe kan erfgoeddimensie geïntegreerd worden binnen een </a:t>
            </a:r>
            <a:r>
              <a:rPr lang="nl-BE" sz="2400" dirty="0">
                <a:effectLst/>
                <a:latin typeface="Arial" panose="020B0604020202020204" pitchFamily="34" charset="0"/>
              </a:rPr>
              <a:t>Provinciaal Coördinatiecomité (CC-</a:t>
            </a:r>
            <a:r>
              <a:rPr lang="nl-BE" sz="2400" dirty="0" err="1">
                <a:effectLst/>
                <a:latin typeface="Arial" panose="020B0604020202020204" pitchFamily="34" charset="0"/>
              </a:rPr>
              <a:t>prov</a:t>
            </a:r>
            <a:r>
              <a:rPr lang="nl-BE" sz="2400" dirty="0">
                <a:effectLst/>
                <a:latin typeface="Arial" panose="020B0604020202020204" pitchFamily="34" charset="0"/>
              </a:rPr>
              <a:t>) en Gemeentelijk Coördinatiecomité (CC-gem)?</a:t>
            </a:r>
            <a:endParaRPr lang="nl-BE" sz="2400" dirty="0"/>
          </a:p>
        </p:txBody>
      </p:sp>
      <p:grpSp>
        <p:nvGrpSpPr>
          <p:cNvPr id="32" name="Groupe 31">
            <a:extLst>
              <a:ext uri="{FF2B5EF4-FFF2-40B4-BE49-F238E27FC236}">
                <a16:creationId xmlns:a16="http://schemas.microsoft.com/office/drawing/2014/main" id="{0E2AA60C-9ADE-4F3C-BD94-CDB9503CE00C}"/>
              </a:ext>
            </a:extLst>
          </p:cNvPr>
          <p:cNvGrpSpPr/>
          <p:nvPr/>
        </p:nvGrpSpPr>
        <p:grpSpPr>
          <a:xfrm>
            <a:off x="828691" y="1342231"/>
            <a:ext cx="10709631" cy="5008969"/>
            <a:chOff x="1077554" y="1163564"/>
            <a:chExt cx="10709631" cy="5008969"/>
          </a:xfrm>
        </p:grpSpPr>
        <p:grpSp>
          <p:nvGrpSpPr>
            <p:cNvPr id="13" name="Groupe 12">
              <a:extLst>
                <a:ext uri="{FF2B5EF4-FFF2-40B4-BE49-F238E27FC236}">
                  <a16:creationId xmlns:a16="http://schemas.microsoft.com/office/drawing/2014/main" id="{1B12D156-F6EF-4CD0-936A-82783B7D784B}"/>
                </a:ext>
              </a:extLst>
            </p:cNvPr>
            <p:cNvGrpSpPr/>
            <p:nvPr/>
          </p:nvGrpSpPr>
          <p:grpSpPr>
            <a:xfrm>
              <a:off x="1077554" y="1163564"/>
              <a:ext cx="10036891" cy="5008969"/>
              <a:chOff x="583633" y="920663"/>
              <a:chExt cx="10878784" cy="5397943"/>
            </a:xfrm>
          </p:grpSpPr>
          <p:pic>
            <p:nvPicPr>
              <p:cNvPr id="5" name="Image 4">
                <a:extLst>
                  <a:ext uri="{FF2B5EF4-FFF2-40B4-BE49-F238E27FC236}">
                    <a16:creationId xmlns:a16="http://schemas.microsoft.com/office/drawing/2014/main" id="{A56E4C22-3E2C-4BCE-B6BC-738B94F5A67A}"/>
                  </a:ext>
                </a:extLst>
              </p:cNvPr>
              <p:cNvPicPr>
                <a:picLocks noChangeAspect="1"/>
              </p:cNvPicPr>
              <p:nvPr/>
            </p:nvPicPr>
            <p:blipFill rotWithShape="1">
              <a:blip r:embed="rId2"/>
              <a:srcRect l="11016" t="23521" r="19522" b="15206"/>
              <a:stretch/>
            </p:blipFill>
            <p:spPr>
              <a:xfrm>
                <a:off x="583633" y="920663"/>
                <a:ext cx="10878784" cy="5397943"/>
              </a:xfrm>
              <a:prstGeom prst="rect">
                <a:avLst/>
              </a:prstGeom>
            </p:spPr>
          </p:pic>
          <p:sp>
            <p:nvSpPr>
              <p:cNvPr id="6" name="Rectangle 5">
                <a:extLst>
                  <a:ext uri="{FF2B5EF4-FFF2-40B4-BE49-F238E27FC236}">
                    <a16:creationId xmlns:a16="http://schemas.microsoft.com/office/drawing/2014/main" id="{0C0EEFE2-CD18-4002-B560-5F68FC165B57}"/>
                  </a:ext>
                </a:extLst>
              </p:cNvPr>
              <p:cNvSpPr/>
              <p:nvPr/>
            </p:nvSpPr>
            <p:spPr>
              <a:xfrm>
                <a:off x="4993240" y="1021961"/>
                <a:ext cx="2239768" cy="683549"/>
              </a:xfrm>
              <a:prstGeom prst="rect">
                <a:avLst/>
              </a:prstGeom>
              <a:solidFill>
                <a:srgbClr val="02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Burgemeester</a:t>
                </a:r>
                <a:r>
                  <a:rPr lang="en-US" dirty="0"/>
                  <a:t> of Gouverneur</a:t>
                </a:r>
                <a:endParaRPr lang="en-BE" dirty="0"/>
              </a:p>
            </p:txBody>
          </p:sp>
          <p:sp>
            <p:nvSpPr>
              <p:cNvPr id="10" name="Rectangle 9">
                <a:extLst>
                  <a:ext uri="{FF2B5EF4-FFF2-40B4-BE49-F238E27FC236}">
                    <a16:creationId xmlns:a16="http://schemas.microsoft.com/office/drawing/2014/main" id="{2610F708-2656-486B-86AD-CE186F3120D1}"/>
                  </a:ext>
                </a:extLst>
              </p:cNvPr>
              <p:cNvSpPr/>
              <p:nvPr/>
            </p:nvSpPr>
            <p:spPr>
              <a:xfrm>
                <a:off x="8722760" y="3986373"/>
                <a:ext cx="2589087" cy="647272"/>
              </a:xfrm>
              <a:prstGeom prst="rect">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21" name="Flèche : courbe vers la droite 20">
              <a:extLst>
                <a:ext uri="{FF2B5EF4-FFF2-40B4-BE49-F238E27FC236}">
                  <a16:creationId xmlns:a16="http://schemas.microsoft.com/office/drawing/2014/main" id="{90D7AA5A-0CAC-4B74-ACC6-21F3C330691E}"/>
                </a:ext>
              </a:extLst>
            </p:cNvPr>
            <p:cNvSpPr/>
            <p:nvPr/>
          </p:nvSpPr>
          <p:spPr>
            <a:xfrm flipH="1">
              <a:off x="10975527" y="4229164"/>
              <a:ext cx="811658" cy="1748160"/>
            </a:xfrm>
            <a:prstGeom prst="curvedRightArrow">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1"/>
                </a:solidFill>
              </a:endParaRPr>
            </a:p>
          </p:txBody>
        </p:sp>
        <p:sp>
          <p:nvSpPr>
            <p:cNvPr id="22" name="Rectangle 21">
              <a:extLst>
                <a:ext uri="{FF2B5EF4-FFF2-40B4-BE49-F238E27FC236}">
                  <a16:creationId xmlns:a16="http://schemas.microsoft.com/office/drawing/2014/main" id="{721B6799-2DB6-4763-BA50-CA35A583A64F}"/>
                </a:ext>
              </a:extLst>
            </p:cNvPr>
            <p:cNvSpPr/>
            <p:nvPr/>
          </p:nvSpPr>
          <p:spPr>
            <a:xfrm>
              <a:off x="8586806" y="5407516"/>
              <a:ext cx="2388720" cy="652002"/>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Erfgoedexpert</a:t>
              </a:r>
              <a:r>
                <a:rPr lang="en-US" dirty="0"/>
                <a:t>?</a:t>
              </a:r>
              <a:endParaRPr lang="en-BE" dirty="0"/>
            </a:p>
          </p:txBody>
        </p:sp>
      </p:grpSp>
      <p:sp>
        <p:nvSpPr>
          <p:cNvPr id="35" name="ZoneTexte 34">
            <a:extLst>
              <a:ext uri="{FF2B5EF4-FFF2-40B4-BE49-F238E27FC236}">
                <a16:creationId xmlns:a16="http://schemas.microsoft.com/office/drawing/2014/main" id="{8459A40F-AA49-4B19-B856-26EED6C2F81C}"/>
              </a:ext>
            </a:extLst>
          </p:cNvPr>
          <p:cNvSpPr txBox="1"/>
          <p:nvPr/>
        </p:nvSpPr>
        <p:spPr>
          <a:xfrm rot="16200000">
            <a:off x="-2866758" y="3652687"/>
            <a:ext cx="6102848" cy="307777"/>
          </a:xfrm>
          <a:prstGeom prst="rect">
            <a:avLst/>
          </a:prstGeom>
          <a:noFill/>
        </p:spPr>
        <p:txBody>
          <a:bodyPr wrap="square">
            <a:spAutoFit/>
          </a:bodyPr>
          <a:lstStyle/>
          <a:p>
            <a:r>
              <a:rPr lang="nl-BE" sz="1400" dirty="0">
                <a:solidFill>
                  <a:schemeClr val="bg1">
                    <a:lumMod val="65000"/>
                  </a:schemeClr>
                </a:solidFill>
                <a:effectLst/>
                <a:latin typeface="Arial" panose="020B0604020202020204" pitchFamily="34" charset="0"/>
              </a:rPr>
              <a:t>Beeld: © Federale Overheidsdienst Binnenlandse Zaken</a:t>
            </a:r>
            <a:endParaRPr lang="en-BE" sz="1400" dirty="0">
              <a:solidFill>
                <a:schemeClr val="bg1">
                  <a:lumMod val="65000"/>
                </a:schemeClr>
              </a:solidFill>
            </a:endParaRPr>
          </a:p>
        </p:txBody>
      </p:sp>
    </p:spTree>
    <p:extLst>
      <p:ext uri="{BB962C8B-B14F-4D97-AF65-F5344CB8AC3E}">
        <p14:creationId xmlns:p14="http://schemas.microsoft.com/office/powerpoint/2010/main" val="15788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E9DC3-DFA3-4623-83C2-0574A239A9DA}"/>
              </a:ext>
            </a:extLst>
          </p:cNvPr>
          <p:cNvSpPr>
            <a:spLocks noGrp="1"/>
          </p:cNvSpPr>
          <p:nvPr>
            <p:ph type="title"/>
          </p:nvPr>
        </p:nvSpPr>
        <p:spPr/>
        <p:txBody>
          <a:bodyPr/>
          <a:lstStyle/>
          <a:p>
            <a:r>
              <a:rPr lang="en-GB" dirty="0"/>
              <a:t>1. Het KIK - expertise </a:t>
            </a:r>
            <a:endParaRPr lang="fr-FR" dirty="0"/>
          </a:p>
        </p:txBody>
      </p:sp>
    </p:spTree>
    <p:extLst>
      <p:ext uri="{BB962C8B-B14F-4D97-AF65-F5344CB8AC3E}">
        <p14:creationId xmlns:p14="http://schemas.microsoft.com/office/powerpoint/2010/main" val="3339848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B8AFADED-3F1F-4AAC-9E18-6758F591EAF6}"/>
              </a:ext>
            </a:extLst>
          </p:cNvPr>
          <p:cNvSpPr>
            <a:spLocks noGrp="1"/>
          </p:cNvSpPr>
          <p:nvPr>
            <p:ph type="ftr" sz="quarter" idx="10"/>
          </p:nvPr>
        </p:nvSpPr>
        <p:spPr/>
        <p:txBody>
          <a:bodyPr/>
          <a:lstStyle/>
          <a:p>
            <a:r>
              <a:rPr lang="fr-FR"/>
              <a:t>Nationale calamiteitenstrategie voor erfgoed </a:t>
            </a:r>
            <a:endParaRPr lang="nl-BE"/>
          </a:p>
        </p:txBody>
      </p:sp>
      <p:sp>
        <p:nvSpPr>
          <p:cNvPr id="3" name="Espace réservé du numéro de diapositive 2">
            <a:extLst>
              <a:ext uri="{FF2B5EF4-FFF2-40B4-BE49-F238E27FC236}">
                <a16:creationId xmlns:a16="http://schemas.microsoft.com/office/drawing/2014/main" id="{922C8EDA-C957-4D35-A186-CF712A2D3E63}"/>
              </a:ext>
            </a:extLst>
          </p:cNvPr>
          <p:cNvSpPr>
            <a:spLocks noGrp="1"/>
          </p:cNvSpPr>
          <p:nvPr>
            <p:ph type="sldNum" sz="quarter" idx="11"/>
          </p:nvPr>
        </p:nvSpPr>
        <p:spPr/>
        <p:txBody>
          <a:bodyPr/>
          <a:lstStyle/>
          <a:p>
            <a:r>
              <a:rPr lang="nl-BE"/>
              <a:t>Page </a:t>
            </a:r>
            <a:fld id="{9223332C-1EB2-4A5F-88FC-49094D297F6E}" type="slidenum">
              <a:rPr lang="nl-BE" smtClean="0"/>
              <a:pPr/>
              <a:t>20</a:t>
            </a:fld>
            <a:endParaRPr lang="nl-BE"/>
          </a:p>
        </p:txBody>
      </p:sp>
      <p:pic>
        <p:nvPicPr>
          <p:cNvPr id="5" name="Image 4">
            <a:extLst>
              <a:ext uri="{FF2B5EF4-FFF2-40B4-BE49-F238E27FC236}">
                <a16:creationId xmlns:a16="http://schemas.microsoft.com/office/drawing/2014/main" id="{C855A8D2-987F-4E05-B3DD-700B0A564705}"/>
              </a:ext>
            </a:extLst>
          </p:cNvPr>
          <p:cNvPicPr>
            <a:picLocks noChangeAspect="1"/>
          </p:cNvPicPr>
          <p:nvPr/>
        </p:nvPicPr>
        <p:blipFill rotWithShape="1">
          <a:blip r:embed="rId2"/>
          <a:srcRect l="7079" t="34606" r="15730" b="14307"/>
          <a:stretch/>
        </p:blipFill>
        <p:spPr>
          <a:xfrm>
            <a:off x="544156" y="1848826"/>
            <a:ext cx="10957737" cy="4079245"/>
          </a:xfrm>
          <a:prstGeom prst="rect">
            <a:avLst/>
          </a:prstGeom>
        </p:spPr>
      </p:pic>
      <p:sp>
        <p:nvSpPr>
          <p:cNvPr id="6" name="Rectangle 5">
            <a:extLst>
              <a:ext uri="{FF2B5EF4-FFF2-40B4-BE49-F238E27FC236}">
                <a16:creationId xmlns:a16="http://schemas.microsoft.com/office/drawing/2014/main" id="{2358F68D-17F3-49A6-8B90-B9BE3907E0D7}"/>
              </a:ext>
            </a:extLst>
          </p:cNvPr>
          <p:cNvSpPr/>
          <p:nvPr/>
        </p:nvSpPr>
        <p:spPr>
          <a:xfrm>
            <a:off x="1741935" y="3287817"/>
            <a:ext cx="1730730" cy="698555"/>
          </a:xfrm>
          <a:prstGeom prst="rect">
            <a:avLst/>
          </a:prstGeom>
          <a:noFill/>
          <a:ln w="762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Flèche : courbe vers la droite 6">
            <a:extLst>
              <a:ext uri="{FF2B5EF4-FFF2-40B4-BE49-F238E27FC236}">
                <a16:creationId xmlns:a16="http://schemas.microsoft.com/office/drawing/2014/main" id="{34FB01DB-B337-4157-9E9C-054C6BDD3F43}"/>
              </a:ext>
            </a:extLst>
          </p:cNvPr>
          <p:cNvSpPr/>
          <p:nvPr/>
        </p:nvSpPr>
        <p:spPr>
          <a:xfrm flipV="1">
            <a:off x="493921" y="1452264"/>
            <a:ext cx="886550" cy="2308078"/>
          </a:xfrm>
          <a:prstGeom prst="curvedRightArrow">
            <a:avLst>
              <a:gd name="adj1" fmla="val 25000"/>
              <a:gd name="adj2" fmla="val 52439"/>
              <a:gd name="adj3" fmla="val 25000"/>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solidFill>
                <a:schemeClr val="tx1"/>
              </a:solidFill>
            </a:endParaRPr>
          </a:p>
        </p:txBody>
      </p:sp>
      <p:sp>
        <p:nvSpPr>
          <p:cNvPr id="8" name="Rectangle 7">
            <a:extLst>
              <a:ext uri="{FF2B5EF4-FFF2-40B4-BE49-F238E27FC236}">
                <a16:creationId xmlns:a16="http://schemas.microsoft.com/office/drawing/2014/main" id="{B75201C8-618E-44E4-8BC9-195817E32A9C}"/>
              </a:ext>
            </a:extLst>
          </p:cNvPr>
          <p:cNvSpPr/>
          <p:nvPr/>
        </p:nvSpPr>
        <p:spPr>
          <a:xfrm>
            <a:off x="1380471" y="1346118"/>
            <a:ext cx="2453658" cy="603911"/>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Nationale</a:t>
            </a:r>
            <a:r>
              <a:rPr lang="en-US" dirty="0"/>
              <a:t> / </a:t>
            </a:r>
            <a:r>
              <a:rPr lang="en-US" dirty="0" err="1"/>
              <a:t>federale</a:t>
            </a:r>
            <a:r>
              <a:rPr lang="en-US" dirty="0"/>
              <a:t> </a:t>
            </a:r>
            <a:r>
              <a:rPr lang="en-US" dirty="0" err="1"/>
              <a:t>Erfgoedexpert</a:t>
            </a:r>
            <a:r>
              <a:rPr lang="en-US" dirty="0"/>
              <a:t> ?</a:t>
            </a:r>
            <a:endParaRPr lang="en-BE" dirty="0"/>
          </a:p>
        </p:txBody>
      </p:sp>
      <p:sp>
        <p:nvSpPr>
          <p:cNvPr id="13" name="ZoneTexte 12">
            <a:extLst>
              <a:ext uri="{FF2B5EF4-FFF2-40B4-BE49-F238E27FC236}">
                <a16:creationId xmlns:a16="http://schemas.microsoft.com/office/drawing/2014/main" id="{82D7BEB0-C831-492D-8DEA-C2167C3C1733}"/>
              </a:ext>
            </a:extLst>
          </p:cNvPr>
          <p:cNvSpPr txBox="1"/>
          <p:nvPr/>
        </p:nvSpPr>
        <p:spPr>
          <a:xfrm>
            <a:off x="828691" y="527348"/>
            <a:ext cx="11332532" cy="461665"/>
          </a:xfrm>
          <a:prstGeom prst="rect">
            <a:avLst/>
          </a:prstGeom>
          <a:noFill/>
        </p:spPr>
        <p:txBody>
          <a:bodyPr wrap="square" rtlCol="0">
            <a:spAutoFit/>
          </a:bodyPr>
          <a:lstStyle/>
          <a:p>
            <a:r>
              <a:rPr lang="nl-BE" sz="2400" dirty="0"/>
              <a:t>Hoe kan erfgoeddimensie geïntegreerd worden binnen </a:t>
            </a:r>
            <a:r>
              <a:rPr lang="nl-BE" sz="2400" dirty="0">
                <a:effectLst/>
                <a:latin typeface="Arial" panose="020B0604020202020204" pitchFamily="34" charset="0"/>
              </a:rPr>
              <a:t>Nationaal Crisiscentrum?</a:t>
            </a:r>
            <a:endParaRPr lang="nl-BE" sz="2400" dirty="0"/>
          </a:p>
        </p:txBody>
      </p:sp>
      <p:sp>
        <p:nvSpPr>
          <p:cNvPr id="14" name="ZoneTexte 13">
            <a:extLst>
              <a:ext uri="{FF2B5EF4-FFF2-40B4-BE49-F238E27FC236}">
                <a16:creationId xmlns:a16="http://schemas.microsoft.com/office/drawing/2014/main" id="{D8E2505A-B87D-40C0-B705-6B5F28E524AB}"/>
              </a:ext>
            </a:extLst>
          </p:cNvPr>
          <p:cNvSpPr txBox="1"/>
          <p:nvPr/>
        </p:nvSpPr>
        <p:spPr>
          <a:xfrm rot="16200000">
            <a:off x="-2866758" y="3652687"/>
            <a:ext cx="6102848" cy="307777"/>
          </a:xfrm>
          <a:prstGeom prst="rect">
            <a:avLst/>
          </a:prstGeom>
          <a:noFill/>
        </p:spPr>
        <p:txBody>
          <a:bodyPr wrap="square">
            <a:spAutoFit/>
          </a:bodyPr>
          <a:lstStyle/>
          <a:p>
            <a:r>
              <a:rPr lang="nl-BE" sz="1400" dirty="0">
                <a:solidFill>
                  <a:schemeClr val="bg1">
                    <a:lumMod val="65000"/>
                  </a:schemeClr>
                </a:solidFill>
                <a:effectLst/>
                <a:latin typeface="Arial" panose="020B0604020202020204" pitchFamily="34" charset="0"/>
              </a:rPr>
              <a:t>Beeld: © Federale Overheidsdienst Binnenlandse Zaken</a:t>
            </a:r>
            <a:endParaRPr lang="en-BE" sz="1400" dirty="0">
              <a:solidFill>
                <a:schemeClr val="bg1">
                  <a:lumMod val="65000"/>
                </a:schemeClr>
              </a:solidFill>
            </a:endParaRPr>
          </a:p>
        </p:txBody>
      </p:sp>
    </p:spTree>
    <p:extLst>
      <p:ext uri="{BB962C8B-B14F-4D97-AF65-F5344CB8AC3E}">
        <p14:creationId xmlns:p14="http://schemas.microsoft.com/office/powerpoint/2010/main" val="140359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75CA20BE-E92D-4D32-A033-67A9F2CE17C0}"/>
              </a:ext>
            </a:extLst>
          </p:cNvPr>
          <p:cNvSpPr>
            <a:spLocks noGrp="1"/>
          </p:cNvSpPr>
          <p:nvPr>
            <p:ph type="ftr" sz="quarter" idx="10"/>
          </p:nvPr>
        </p:nvSpPr>
        <p:spPr/>
        <p:txBody>
          <a:bodyPr/>
          <a:lstStyle/>
          <a:p>
            <a:r>
              <a:rPr lang="fr-FR"/>
              <a:t>Nationale calamiteitenstrategie voor erfgoed </a:t>
            </a:r>
            <a:endParaRPr lang="nl-BE"/>
          </a:p>
        </p:txBody>
      </p:sp>
      <p:sp>
        <p:nvSpPr>
          <p:cNvPr id="3" name="Espace réservé du numéro de diapositive 2">
            <a:extLst>
              <a:ext uri="{FF2B5EF4-FFF2-40B4-BE49-F238E27FC236}">
                <a16:creationId xmlns:a16="http://schemas.microsoft.com/office/drawing/2014/main" id="{87B46C74-EDA2-4594-B882-F4D45E752756}"/>
              </a:ext>
            </a:extLst>
          </p:cNvPr>
          <p:cNvSpPr>
            <a:spLocks noGrp="1"/>
          </p:cNvSpPr>
          <p:nvPr>
            <p:ph type="sldNum" sz="quarter" idx="11"/>
          </p:nvPr>
        </p:nvSpPr>
        <p:spPr/>
        <p:txBody>
          <a:bodyPr/>
          <a:lstStyle/>
          <a:p>
            <a:r>
              <a:rPr lang="nl-BE"/>
              <a:t>Page </a:t>
            </a:r>
            <a:fld id="{9223332C-1EB2-4A5F-88FC-49094D297F6E}" type="slidenum">
              <a:rPr lang="nl-BE" smtClean="0"/>
              <a:pPr/>
              <a:t>21</a:t>
            </a:fld>
            <a:endParaRPr lang="nl-BE"/>
          </a:p>
        </p:txBody>
      </p:sp>
      <p:sp>
        <p:nvSpPr>
          <p:cNvPr id="4" name="ZoneTexte 3">
            <a:extLst>
              <a:ext uri="{FF2B5EF4-FFF2-40B4-BE49-F238E27FC236}">
                <a16:creationId xmlns:a16="http://schemas.microsoft.com/office/drawing/2014/main" id="{EA0F10B8-BE55-4DC5-BF0A-7B6E4C87FAF9}"/>
              </a:ext>
            </a:extLst>
          </p:cNvPr>
          <p:cNvSpPr txBox="1"/>
          <p:nvPr/>
        </p:nvSpPr>
        <p:spPr>
          <a:xfrm>
            <a:off x="828691" y="722567"/>
            <a:ext cx="10739422" cy="461665"/>
          </a:xfrm>
          <a:prstGeom prst="rect">
            <a:avLst/>
          </a:prstGeom>
          <a:noFill/>
        </p:spPr>
        <p:txBody>
          <a:bodyPr wrap="square" rtlCol="0">
            <a:spAutoFit/>
          </a:bodyPr>
          <a:lstStyle/>
          <a:p>
            <a:r>
              <a:rPr lang="nl-BE" sz="2400" dirty="0"/>
              <a:t>Erfgoedexpert: link tussen de coördinatiecomités en de erfgoedsector  </a:t>
            </a:r>
          </a:p>
        </p:txBody>
      </p:sp>
      <p:sp>
        <p:nvSpPr>
          <p:cNvPr id="5" name="Rectangle 4">
            <a:extLst>
              <a:ext uri="{FF2B5EF4-FFF2-40B4-BE49-F238E27FC236}">
                <a16:creationId xmlns:a16="http://schemas.microsoft.com/office/drawing/2014/main" id="{55BA33C9-F8F1-46CF-879E-7218D456CC4E}"/>
              </a:ext>
            </a:extLst>
          </p:cNvPr>
          <p:cNvSpPr/>
          <p:nvPr/>
        </p:nvSpPr>
        <p:spPr>
          <a:xfrm>
            <a:off x="1394788" y="2016238"/>
            <a:ext cx="2066436" cy="634293"/>
          </a:xfrm>
          <a:prstGeom prst="rect">
            <a:avLst/>
          </a:prstGeom>
          <a:solidFill>
            <a:srgbClr val="02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Coordinatiecomité</a:t>
            </a:r>
            <a:endParaRPr lang="en-US" dirty="0"/>
          </a:p>
        </p:txBody>
      </p:sp>
      <p:sp>
        <p:nvSpPr>
          <p:cNvPr id="6" name="Rectangle 5">
            <a:extLst>
              <a:ext uri="{FF2B5EF4-FFF2-40B4-BE49-F238E27FC236}">
                <a16:creationId xmlns:a16="http://schemas.microsoft.com/office/drawing/2014/main" id="{839D7691-CDCB-4468-AEA7-743C36909D96}"/>
              </a:ext>
            </a:extLst>
          </p:cNvPr>
          <p:cNvSpPr/>
          <p:nvPr/>
        </p:nvSpPr>
        <p:spPr>
          <a:xfrm>
            <a:off x="4989807" y="1489611"/>
            <a:ext cx="2066436" cy="652002"/>
          </a:xfrm>
          <a:prstGeom prst="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Erfgoedexpert</a:t>
            </a:r>
            <a:endParaRPr lang="en-BE" dirty="0"/>
          </a:p>
        </p:txBody>
      </p:sp>
      <p:sp>
        <p:nvSpPr>
          <p:cNvPr id="7" name="Rectangle 6">
            <a:extLst>
              <a:ext uri="{FF2B5EF4-FFF2-40B4-BE49-F238E27FC236}">
                <a16:creationId xmlns:a16="http://schemas.microsoft.com/office/drawing/2014/main" id="{B73C177F-656B-471D-B664-FF503BE63250}"/>
              </a:ext>
            </a:extLst>
          </p:cNvPr>
          <p:cNvSpPr/>
          <p:nvPr/>
        </p:nvSpPr>
        <p:spPr>
          <a:xfrm>
            <a:off x="8573321" y="2016238"/>
            <a:ext cx="2223891" cy="652002"/>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Erfgoedcrisiscomité</a:t>
            </a:r>
            <a:endParaRPr lang="en-BE" dirty="0"/>
          </a:p>
        </p:txBody>
      </p:sp>
      <p:sp>
        <p:nvSpPr>
          <p:cNvPr id="29" name="Flèche : double flèche horizontale 28">
            <a:extLst>
              <a:ext uri="{FF2B5EF4-FFF2-40B4-BE49-F238E27FC236}">
                <a16:creationId xmlns:a16="http://schemas.microsoft.com/office/drawing/2014/main" id="{8AFBB7D9-E01B-4306-BC7B-2B173A9E702E}"/>
              </a:ext>
            </a:extLst>
          </p:cNvPr>
          <p:cNvSpPr/>
          <p:nvPr/>
        </p:nvSpPr>
        <p:spPr>
          <a:xfrm>
            <a:off x="4017196" y="2157573"/>
            <a:ext cx="4218926" cy="369332"/>
          </a:xfrm>
          <a:prstGeom prst="leftRightArrow">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ZoneTexte 30">
            <a:extLst>
              <a:ext uri="{FF2B5EF4-FFF2-40B4-BE49-F238E27FC236}">
                <a16:creationId xmlns:a16="http://schemas.microsoft.com/office/drawing/2014/main" id="{31D165D4-F07A-4D31-A6CD-420F2B7FCD1D}"/>
              </a:ext>
            </a:extLst>
          </p:cNvPr>
          <p:cNvSpPr txBox="1"/>
          <p:nvPr/>
        </p:nvSpPr>
        <p:spPr>
          <a:xfrm>
            <a:off x="4517457" y="2642489"/>
            <a:ext cx="6102848" cy="369332"/>
          </a:xfrm>
          <a:prstGeom prst="rect">
            <a:avLst/>
          </a:prstGeom>
          <a:noFill/>
        </p:spPr>
        <p:txBody>
          <a:bodyPr wrap="square">
            <a:spAutoFit/>
          </a:bodyPr>
          <a:lstStyle/>
          <a:p>
            <a:r>
              <a:rPr lang="nl-BE" dirty="0"/>
              <a:t>Link tussen de twee comités</a:t>
            </a:r>
            <a:endParaRPr lang="en-BE" dirty="0"/>
          </a:p>
        </p:txBody>
      </p:sp>
      <p:pic>
        <p:nvPicPr>
          <p:cNvPr id="36" name="Image 35">
            <a:extLst>
              <a:ext uri="{FF2B5EF4-FFF2-40B4-BE49-F238E27FC236}">
                <a16:creationId xmlns:a16="http://schemas.microsoft.com/office/drawing/2014/main" id="{4BE930E2-07C4-4737-A93F-1E0BAA4A9800}"/>
              </a:ext>
            </a:extLst>
          </p:cNvPr>
          <p:cNvPicPr>
            <a:picLocks noChangeAspect="1"/>
          </p:cNvPicPr>
          <p:nvPr/>
        </p:nvPicPr>
        <p:blipFill rotWithShape="1">
          <a:blip r:embed="rId2"/>
          <a:srcRect l="31012" t="39478" r="38105" b="16301"/>
          <a:stretch/>
        </p:blipFill>
        <p:spPr>
          <a:xfrm>
            <a:off x="622587" y="2985210"/>
            <a:ext cx="3754994" cy="3041965"/>
          </a:xfrm>
          <a:prstGeom prst="rect">
            <a:avLst/>
          </a:prstGeom>
        </p:spPr>
      </p:pic>
      <p:sp>
        <p:nvSpPr>
          <p:cNvPr id="39" name="ZoneTexte 38">
            <a:extLst>
              <a:ext uri="{FF2B5EF4-FFF2-40B4-BE49-F238E27FC236}">
                <a16:creationId xmlns:a16="http://schemas.microsoft.com/office/drawing/2014/main" id="{610EEF40-984A-42E9-9875-6C3827DA1143}"/>
              </a:ext>
            </a:extLst>
          </p:cNvPr>
          <p:cNvSpPr txBox="1"/>
          <p:nvPr/>
        </p:nvSpPr>
        <p:spPr>
          <a:xfrm rot="16200000">
            <a:off x="-2866758" y="3652687"/>
            <a:ext cx="6102848" cy="307777"/>
          </a:xfrm>
          <a:prstGeom prst="rect">
            <a:avLst/>
          </a:prstGeom>
          <a:noFill/>
        </p:spPr>
        <p:txBody>
          <a:bodyPr wrap="square">
            <a:spAutoFit/>
          </a:bodyPr>
          <a:lstStyle/>
          <a:p>
            <a:r>
              <a:rPr lang="nl-BE" sz="1400" dirty="0">
                <a:solidFill>
                  <a:schemeClr val="bg1">
                    <a:lumMod val="65000"/>
                  </a:schemeClr>
                </a:solidFill>
                <a:effectLst/>
                <a:latin typeface="Arial" panose="020B0604020202020204" pitchFamily="34" charset="0"/>
              </a:rPr>
              <a:t>Beeld: © Federale Overheidsdienst Binnenlandse Zaken</a:t>
            </a:r>
            <a:endParaRPr lang="en-BE" sz="1400" dirty="0">
              <a:solidFill>
                <a:schemeClr val="bg1">
                  <a:lumMod val="65000"/>
                </a:schemeClr>
              </a:solidFill>
            </a:endParaRPr>
          </a:p>
        </p:txBody>
      </p:sp>
      <p:sp>
        <p:nvSpPr>
          <p:cNvPr id="8" name="TextBox 7">
            <a:extLst>
              <a:ext uri="{FF2B5EF4-FFF2-40B4-BE49-F238E27FC236}">
                <a16:creationId xmlns:a16="http://schemas.microsoft.com/office/drawing/2014/main" id="{0E4CCEE4-3F49-4548-B439-271421A8547F}"/>
              </a:ext>
            </a:extLst>
          </p:cNvPr>
          <p:cNvSpPr txBox="1"/>
          <p:nvPr/>
        </p:nvSpPr>
        <p:spPr>
          <a:xfrm>
            <a:off x="8661115" y="4263775"/>
            <a:ext cx="1813317" cy="369332"/>
          </a:xfrm>
          <a:prstGeom prst="rect">
            <a:avLst/>
          </a:prstGeom>
          <a:noFill/>
        </p:spPr>
        <p:txBody>
          <a:bodyPr wrap="none" rtlCol="0">
            <a:spAutoFit/>
          </a:bodyPr>
          <a:lstStyle/>
          <a:p>
            <a:r>
              <a:rPr lang="en-US" b="1" dirty="0" err="1"/>
              <a:t>Erfgoedsector</a:t>
            </a:r>
            <a:r>
              <a:rPr lang="en-US" dirty="0"/>
              <a:t> </a:t>
            </a:r>
            <a:endParaRPr lang="en-BE" dirty="0"/>
          </a:p>
        </p:txBody>
      </p:sp>
      <p:cxnSp>
        <p:nvCxnSpPr>
          <p:cNvPr id="28" name="Straight Arrow Connector 27">
            <a:extLst>
              <a:ext uri="{FF2B5EF4-FFF2-40B4-BE49-F238E27FC236}">
                <a16:creationId xmlns:a16="http://schemas.microsoft.com/office/drawing/2014/main" id="{20DD04B6-5279-4DE3-99CB-392D29B7BD39}"/>
              </a:ext>
            </a:extLst>
          </p:cNvPr>
          <p:cNvCxnSpPr/>
          <p:nvPr/>
        </p:nvCxnSpPr>
        <p:spPr>
          <a:xfrm>
            <a:off x="9626885" y="2853415"/>
            <a:ext cx="0" cy="1294776"/>
          </a:xfrm>
          <a:prstGeom prst="straightConnector1">
            <a:avLst/>
          </a:prstGeom>
          <a:ln w="1174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33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42EC86-0659-4AB2-BD67-2ED666C01A3E}"/>
              </a:ext>
            </a:extLst>
          </p:cNvPr>
          <p:cNvSpPr>
            <a:spLocks noGrp="1"/>
          </p:cNvSpPr>
          <p:nvPr>
            <p:ph type="title"/>
          </p:nvPr>
        </p:nvSpPr>
        <p:spPr/>
        <p:txBody>
          <a:bodyPr/>
          <a:lstStyle/>
          <a:p>
            <a:r>
              <a:rPr lang="en-GB" dirty="0"/>
              <a:t>3. </a:t>
            </a:r>
            <a:r>
              <a:rPr lang="en-GB" dirty="0" err="1"/>
              <a:t>Besluit</a:t>
            </a:r>
            <a:endParaRPr lang="fr-FR" dirty="0"/>
          </a:p>
        </p:txBody>
      </p:sp>
    </p:spTree>
    <p:extLst>
      <p:ext uri="{BB962C8B-B14F-4D97-AF65-F5344CB8AC3E}">
        <p14:creationId xmlns:p14="http://schemas.microsoft.com/office/powerpoint/2010/main" val="210755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4CB44A3-2E87-4977-9168-6362AEAC0E18}"/>
              </a:ext>
            </a:extLst>
          </p:cNvPr>
          <p:cNvSpPr>
            <a:spLocks noGrp="1"/>
          </p:cNvSpPr>
          <p:nvPr>
            <p:ph type="sldNum" sz="quarter" idx="15"/>
          </p:nvPr>
        </p:nvSpPr>
        <p:spPr/>
        <p:txBody>
          <a:bodyPr/>
          <a:lstStyle/>
          <a:p>
            <a:r>
              <a:rPr lang="nl-BE"/>
              <a:t>Page </a:t>
            </a:r>
            <a:fld id="{9223332C-1EB2-4A5F-88FC-49094D297F6E}" type="slidenum">
              <a:rPr lang="nl-BE" smtClean="0"/>
              <a:pPr/>
              <a:t>23</a:t>
            </a:fld>
            <a:endParaRPr lang="nl-BE" dirty="0"/>
          </a:p>
        </p:txBody>
      </p:sp>
      <p:sp>
        <p:nvSpPr>
          <p:cNvPr id="3" name="Espace réservé du pied de page 2">
            <a:extLst>
              <a:ext uri="{FF2B5EF4-FFF2-40B4-BE49-F238E27FC236}">
                <a16:creationId xmlns:a16="http://schemas.microsoft.com/office/drawing/2014/main" id="{A5507D1A-53FB-4216-B3C2-67B512AF3593}"/>
              </a:ext>
            </a:extLst>
          </p:cNvPr>
          <p:cNvSpPr>
            <a:spLocks noGrp="1"/>
          </p:cNvSpPr>
          <p:nvPr>
            <p:ph type="ftr" sz="quarter" idx="14"/>
          </p:nvPr>
        </p:nvSpPr>
        <p:spPr/>
        <p:txBody>
          <a:bodyPr/>
          <a:lstStyle/>
          <a:p>
            <a:r>
              <a:rPr lang="fr-FR"/>
              <a:t>Nationale calamiteitenstrategie voor erfgoed </a:t>
            </a:r>
            <a:endParaRPr lang="nl-BE" dirty="0"/>
          </a:p>
        </p:txBody>
      </p:sp>
      <p:sp>
        <p:nvSpPr>
          <p:cNvPr id="5" name="Titre 4">
            <a:extLst>
              <a:ext uri="{FF2B5EF4-FFF2-40B4-BE49-F238E27FC236}">
                <a16:creationId xmlns:a16="http://schemas.microsoft.com/office/drawing/2014/main" id="{7312E031-DBC5-4698-BDA9-20CE9BE7AF42}"/>
              </a:ext>
            </a:extLst>
          </p:cNvPr>
          <p:cNvSpPr>
            <a:spLocks noGrp="1"/>
          </p:cNvSpPr>
          <p:nvPr>
            <p:ph type="title"/>
          </p:nvPr>
        </p:nvSpPr>
        <p:spPr>
          <a:xfrm>
            <a:off x="1343022" y="636261"/>
            <a:ext cx="10339641" cy="1656000"/>
          </a:xfrm>
        </p:spPr>
        <p:txBody>
          <a:bodyPr/>
          <a:lstStyle/>
          <a:p>
            <a:r>
              <a:rPr lang="en-US" sz="2800" b="1" dirty="0"/>
              <a:t>Crisis van </a:t>
            </a:r>
            <a:r>
              <a:rPr lang="en-US" sz="2800" b="1" dirty="0" err="1"/>
              <a:t>overstromingen</a:t>
            </a:r>
            <a:r>
              <a:rPr lang="en-US" sz="2800" b="1" dirty="0"/>
              <a:t> : </a:t>
            </a:r>
            <a:r>
              <a:rPr lang="en-US" b="1" dirty="0"/>
              <a:t>lessons learnt</a:t>
            </a:r>
            <a:endParaRPr lang="en-BE" dirty="0"/>
          </a:p>
        </p:txBody>
      </p:sp>
      <p:sp>
        <p:nvSpPr>
          <p:cNvPr id="6" name="Espace réservé du texte 5">
            <a:extLst>
              <a:ext uri="{FF2B5EF4-FFF2-40B4-BE49-F238E27FC236}">
                <a16:creationId xmlns:a16="http://schemas.microsoft.com/office/drawing/2014/main" id="{8F191ADD-BB53-4637-8C8E-9ECBCF2F0563}"/>
              </a:ext>
            </a:extLst>
          </p:cNvPr>
          <p:cNvSpPr>
            <a:spLocks noGrp="1"/>
          </p:cNvSpPr>
          <p:nvPr>
            <p:ph type="body" sz="quarter" idx="16"/>
          </p:nvPr>
        </p:nvSpPr>
        <p:spPr>
          <a:xfrm>
            <a:off x="910481" y="1444698"/>
            <a:ext cx="10225088" cy="3022527"/>
          </a:xfrm>
        </p:spPr>
        <p:txBody>
          <a:bodyPr/>
          <a:lstStyle/>
          <a:p>
            <a:pPr>
              <a:lnSpc>
                <a:spcPct val="125000"/>
              </a:lnSpc>
            </a:pPr>
            <a:r>
              <a:rPr lang="en-US" sz="2000" dirty="0" err="1"/>
              <a:t>Nood</a:t>
            </a:r>
            <a:r>
              <a:rPr lang="en-US" sz="2000" dirty="0"/>
              <a:t> in de </a:t>
            </a:r>
            <a:r>
              <a:rPr lang="en-US" sz="2000" dirty="0" err="1"/>
              <a:t>erfgoedsector</a:t>
            </a:r>
            <a:r>
              <a:rPr lang="en-US" sz="2000" dirty="0"/>
              <a:t> </a:t>
            </a:r>
            <a:r>
              <a:rPr lang="en-US" sz="2000" dirty="0" err="1"/>
              <a:t>aan</a:t>
            </a:r>
            <a:r>
              <a:rPr lang="en-US" sz="2000" dirty="0"/>
              <a:t> </a:t>
            </a:r>
            <a:r>
              <a:rPr lang="en-US" sz="2000" dirty="0" err="1"/>
              <a:t>een</a:t>
            </a:r>
            <a:r>
              <a:rPr lang="en-US" sz="2000" dirty="0"/>
              <a:t> </a:t>
            </a:r>
            <a:r>
              <a:rPr lang="en-US" sz="2000" dirty="0" err="1"/>
              <a:t>algemene</a:t>
            </a:r>
            <a:r>
              <a:rPr lang="en-US" sz="2000" dirty="0"/>
              <a:t> </a:t>
            </a:r>
            <a:r>
              <a:rPr lang="en-US" sz="2000" dirty="0" err="1"/>
              <a:t>en</a:t>
            </a:r>
            <a:r>
              <a:rPr lang="en-US" sz="2000" dirty="0"/>
              <a:t> </a:t>
            </a:r>
            <a:r>
              <a:rPr lang="en-US" sz="2000" b="1" dirty="0" err="1"/>
              <a:t>duurzame</a:t>
            </a:r>
            <a:r>
              <a:rPr lang="en-US" sz="2000" b="1" dirty="0"/>
              <a:t> </a:t>
            </a:r>
            <a:r>
              <a:rPr lang="en-US" sz="2000" b="1" dirty="0" err="1"/>
              <a:t>cultuur</a:t>
            </a:r>
            <a:r>
              <a:rPr lang="en-US" sz="2000" b="1" dirty="0"/>
              <a:t> </a:t>
            </a:r>
            <a:r>
              <a:rPr lang="en-US" sz="2000" b="1" dirty="0" err="1"/>
              <a:t>beheer</a:t>
            </a:r>
            <a:r>
              <a:rPr lang="en-US" sz="2000" b="1" dirty="0"/>
              <a:t> van </a:t>
            </a:r>
            <a:r>
              <a:rPr lang="en-US" sz="2000" b="1" dirty="0" err="1"/>
              <a:t>rampen</a:t>
            </a:r>
            <a:r>
              <a:rPr lang="en-US" sz="2000" b="1" dirty="0"/>
              <a:t> – advocacy </a:t>
            </a:r>
            <a:r>
              <a:rPr lang="en-US" sz="2000" b="1" dirty="0" err="1"/>
              <a:t>tav</a:t>
            </a:r>
            <a:r>
              <a:rPr lang="en-US" sz="2000" b="1" dirty="0"/>
              <a:t> </a:t>
            </a:r>
            <a:r>
              <a:rPr lang="en-US" sz="2000" b="1" dirty="0" err="1"/>
              <a:t>politiek</a:t>
            </a:r>
            <a:r>
              <a:rPr lang="en-US" sz="2000" b="1" dirty="0"/>
              <a:t> van de </a:t>
            </a:r>
            <a:r>
              <a:rPr lang="en-US" sz="2000" b="1" dirty="0" err="1"/>
              <a:t>nood</a:t>
            </a:r>
            <a:r>
              <a:rPr lang="en-US" sz="2000" b="1" dirty="0"/>
              <a:t> </a:t>
            </a:r>
            <a:r>
              <a:rPr lang="en-US" sz="2000" b="1" dirty="0" err="1"/>
              <a:t>hiertoe</a:t>
            </a:r>
            <a:endParaRPr lang="en-US" sz="2000" b="1" dirty="0"/>
          </a:p>
          <a:p>
            <a:pPr>
              <a:lnSpc>
                <a:spcPct val="125000"/>
              </a:lnSpc>
            </a:pPr>
            <a:endParaRPr lang="en-US" sz="2000" b="1" dirty="0"/>
          </a:p>
          <a:p>
            <a:pPr>
              <a:lnSpc>
                <a:spcPct val="125000"/>
              </a:lnSpc>
            </a:pPr>
            <a:r>
              <a:rPr lang="en-US" sz="2000" dirty="0" err="1"/>
              <a:t>Vandaag</a:t>
            </a:r>
            <a:r>
              <a:rPr lang="en-US" sz="2000" dirty="0"/>
              <a:t> </a:t>
            </a:r>
            <a:r>
              <a:rPr lang="en-US" sz="2000" dirty="0">
                <a:sym typeface="Wingdings" panose="05000000000000000000" pitchFamily="2" charset="2"/>
              </a:rPr>
              <a:t> </a:t>
            </a:r>
            <a:r>
              <a:rPr lang="en-US" sz="2000" dirty="0" err="1">
                <a:sym typeface="Wingdings" panose="05000000000000000000" pitchFamily="2" charset="2"/>
              </a:rPr>
              <a:t>ideale</a:t>
            </a:r>
            <a:r>
              <a:rPr lang="en-US" sz="2000" dirty="0">
                <a:sym typeface="Wingdings" panose="05000000000000000000" pitchFamily="2" charset="2"/>
              </a:rPr>
              <a:t> m</a:t>
            </a:r>
            <a:r>
              <a:rPr lang="en-US" sz="2000" dirty="0"/>
              <a:t>oment om </a:t>
            </a:r>
            <a:r>
              <a:rPr lang="en-US" sz="2000" dirty="0" err="1"/>
              <a:t>acties</a:t>
            </a:r>
            <a:r>
              <a:rPr lang="en-US" sz="2000" dirty="0"/>
              <a:t> </a:t>
            </a:r>
            <a:r>
              <a:rPr lang="en-US" sz="2000" dirty="0" err="1"/>
              <a:t>te</a:t>
            </a:r>
            <a:r>
              <a:rPr lang="en-US" sz="2000" dirty="0"/>
              <a:t> </a:t>
            </a:r>
            <a:r>
              <a:rPr lang="en-US" sz="2000" dirty="0" err="1"/>
              <a:t>ondernemen</a:t>
            </a:r>
            <a:endParaRPr lang="en-US" sz="2000" dirty="0"/>
          </a:p>
          <a:p>
            <a:pPr>
              <a:lnSpc>
                <a:spcPct val="125000"/>
              </a:lnSpc>
            </a:pPr>
            <a:endParaRPr lang="en-US" sz="2000" dirty="0"/>
          </a:p>
          <a:p>
            <a:pPr>
              <a:lnSpc>
                <a:spcPct val="125000"/>
              </a:lnSpc>
            </a:pPr>
            <a:r>
              <a:rPr lang="en-US" sz="2000" dirty="0"/>
              <a:t>KIK, </a:t>
            </a:r>
            <a:r>
              <a:rPr lang="en-US" sz="2000" b="1" dirty="0" err="1"/>
              <a:t>federatieve</a:t>
            </a:r>
            <a:r>
              <a:rPr lang="en-US" sz="2000" b="1" dirty="0"/>
              <a:t>, </a:t>
            </a:r>
            <a:r>
              <a:rPr lang="en-US" sz="2000" b="1" dirty="0" err="1"/>
              <a:t>verbindende</a:t>
            </a:r>
            <a:r>
              <a:rPr lang="en-US" sz="2000" b="1" dirty="0"/>
              <a:t>, </a:t>
            </a:r>
            <a:r>
              <a:rPr lang="en-US" sz="2000" b="1" dirty="0" err="1"/>
              <a:t>overkoepelende</a:t>
            </a:r>
            <a:r>
              <a:rPr lang="en-US" sz="2000" b="1" dirty="0"/>
              <a:t> en </a:t>
            </a:r>
            <a:r>
              <a:rPr lang="en-US" sz="2000" b="1" dirty="0" err="1"/>
              <a:t>coordinerende</a:t>
            </a:r>
            <a:r>
              <a:rPr lang="en-US" sz="2000" b="1" dirty="0"/>
              <a:t> </a:t>
            </a:r>
            <a:r>
              <a:rPr lang="en-US" sz="2000" b="1" dirty="0" err="1"/>
              <a:t>rol</a:t>
            </a:r>
            <a:r>
              <a:rPr lang="en-US" sz="2000" b="1" dirty="0"/>
              <a:t>, </a:t>
            </a:r>
            <a:r>
              <a:rPr lang="en-US" sz="2000" dirty="0"/>
              <a:t>in </a:t>
            </a:r>
            <a:r>
              <a:rPr lang="en-US" sz="2000" dirty="0" err="1"/>
              <a:t>nauwe</a:t>
            </a:r>
            <a:r>
              <a:rPr lang="en-US" sz="2000" dirty="0"/>
              <a:t> </a:t>
            </a:r>
            <a:r>
              <a:rPr lang="en-US" sz="2000" dirty="0" err="1"/>
              <a:t>samenwerking</a:t>
            </a:r>
            <a:r>
              <a:rPr lang="en-US" sz="2000" dirty="0"/>
              <a:t> met </a:t>
            </a:r>
            <a:r>
              <a:rPr lang="en-US" sz="2000" b="1" dirty="0"/>
              <a:t>Blue Shield Belgium (</a:t>
            </a:r>
            <a:r>
              <a:rPr lang="en-US" sz="2000" b="1" dirty="0" err="1"/>
              <a:t>naar</a:t>
            </a:r>
            <a:r>
              <a:rPr lang="en-US" sz="2000" b="1" dirty="0"/>
              <a:t> </a:t>
            </a:r>
            <a:r>
              <a:rPr lang="en-US" sz="2000" b="1" dirty="0" err="1"/>
              <a:t>een</a:t>
            </a:r>
            <a:r>
              <a:rPr lang="en-US" sz="2000" b="1" dirty="0"/>
              <a:t> </a:t>
            </a:r>
            <a:r>
              <a:rPr lang="en-US" sz="2000" b="1" dirty="0" err="1"/>
              <a:t>excellentiecentrum</a:t>
            </a:r>
            <a:r>
              <a:rPr lang="en-US" sz="2000" b="1" dirty="0"/>
              <a:t>?)</a:t>
            </a:r>
          </a:p>
          <a:p>
            <a:pPr>
              <a:lnSpc>
                <a:spcPct val="125000"/>
              </a:lnSpc>
            </a:pPr>
            <a:endParaRPr lang="en-US" sz="2000" dirty="0"/>
          </a:p>
          <a:p>
            <a:pPr>
              <a:lnSpc>
                <a:spcPct val="125000"/>
              </a:lnSpc>
            </a:pPr>
            <a:r>
              <a:rPr lang="en-US" sz="2000" dirty="0"/>
              <a:t>KIK: </a:t>
            </a:r>
            <a:r>
              <a:rPr lang="en-US" sz="2000" dirty="0" err="1"/>
              <a:t>als</a:t>
            </a:r>
            <a:r>
              <a:rPr lang="en-US" sz="2000" dirty="0"/>
              <a:t> </a:t>
            </a:r>
            <a:r>
              <a:rPr lang="en-US" sz="2000" dirty="0" err="1"/>
              <a:t>wetenschappelijke</a:t>
            </a:r>
            <a:r>
              <a:rPr lang="en-US" sz="2000" dirty="0"/>
              <a:t> expertise </a:t>
            </a:r>
            <a:r>
              <a:rPr lang="en-US" sz="2000" dirty="0" err="1"/>
              <a:t>en</a:t>
            </a:r>
            <a:r>
              <a:rPr lang="en-US" sz="2000" dirty="0"/>
              <a:t> </a:t>
            </a:r>
            <a:r>
              <a:rPr lang="en-US" sz="2000" dirty="0" err="1"/>
              <a:t>kennis</a:t>
            </a:r>
            <a:r>
              <a:rPr lang="en-US" sz="2000" dirty="0"/>
              <a:t> centrum, </a:t>
            </a:r>
            <a:r>
              <a:rPr lang="en-US" sz="2000" dirty="0" err="1"/>
              <a:t>begeleiding</a:t>
            </a:r>
            <a:r>
              <a:rPr lang="en-US" sz="2000" dirty="0"/>
              <a:t> </a:t>
            </a:r>
            <a:r>
              <a:rPr lang="en-US" sz="2000" dirty="0" err="1"/>
              <a:t>erfgoedsector</a:t>
            </a:r>
            <a:r>
              <a:rPr lang="en-US" sz="2000" dirty="0"/>
              <a:t> op het </a:t>
            </a:r>
            <a:r>
              <a:rPr lang="en-US" sz="2000" dirty="0" err="1"/>
              <a:t>vlak</a:t>
            </a:r>
            <a:r>
              <a:rPr lang="en-US" sz="2000" dirty="0"/>
              <a:t> van </a:t>
            </a:r>
            <a:r>
              <a:rPr lang="en-US" sz="2000" dirty="0" err="1"/>
              <a:t>preventie</a:t>
            </a:r>
            <a:r>
              <a:rPr lang="en-US" sz="2000" dirty="0"/>
              <a:t> </a:t>
            </a:r>
            <a:r>
              <a:rPr lang="en-US" sz="2000" dirty="0" err="1"/>
              <a:t>en</a:t>
            </a:r>
            <a:r>
              <a:rPr lang="en-US" sz="2000" dirty="0"/>
              <a:t> </a:t>
            </a:r>
            <a:r>
              <a:rPr lang="en-US" sz="2000" dirty="0" err="1"/>
              <a:t>bescherming</a:t>
            </a:r>
            <a:endParaRPr lang="en-US" sz="2000" dirty="0"/>
          </a:p>
          <a:p>
            <a:pPr>
              <a:lnSpc>
                <a:spcPct val="125000"/>
              </a:lnSpc>
            </a:pPr>
            <a:endParaRPr lang="en-US" sz="2000" dirty="0"/>
          </a:p>
          <a:p>
            <a:pPr>
              <a:lnSpc>
                <a:spcPct val="125000"/>
              </a:lnSpc>
            </a:pPr>
            <a:r>
              <a:rPr lang="en-US" sz="2000" dirty="0"/>
              <a:t>KIK: </a:t>
            </a:r>
            <a:r>
              <a:rPr lang="en-US" sz="2000" dirty="0" err="1"/>
              <a:t>strategische</a:t>
            </a:r>
            <a:r>
              <a:rPr lang="en-US" sz="2000" dirty="0"/>
              <a:t> </a:t>
            </a:r>
            <a:r>
              <a:rPr lang="en-US" sz="2000" dirty="0" err="1"/>
              <a:t>rol</a:t>
            </a:r>
            <a:r>
              <a:rPr lang="en-US" sz="2000" dirty="0"/>
              <a:t> in de </a:t>
            </a:r>
            <a:r>
              <a:rPr lang="en-US" sz="2000" dirty="0" err="1"/>
              <a:t>uitwerking</a:t>
            </a:r>
            <a:r>
              <a:rPr lang="en-US" sz="2000" dirty="0"/>
              <a:t> van </a:t>
            </a:r>
            <a:r>
              <a:rPr lang="en-US" sz="2000" dirty="0" err="1"/>
              <a:t>nationale</a:t>
            </a:r>
            <a:r>
              <a:rPr lang="en-US" sz="2000" dirty="0"/>
              <a:t> </a:t>
            </a:r>
            <a:r>
              <a:rPr lang="en-US" sz="2000" dirty="0" err="1"/>
              <a:t>calamiteitenstrategie</a:t>
            </a:r>
            <a:r>
              <a:rPr lang="en-US" sz="2000" dirty="0"/>
              <a:t> </a:t>
            </a:r>
            <a:r>
              <a:rPr lang="en-US" sz="2000" dirty="0" err="1"/>
              <a:t>voor</a:t>
            </a:r>
            <a:r>
              <a:rPr lang="en-US" sz="2000" dirty="0"/>
              <a:t> </a:t>
            </a:r>
            <a:r>
              <a:rPr lang="en-US" sz="2000" dirty="0" err="1"/>
              <a:t>erfgoed</a:t>
            </a:r>
            <a:endParaRPr lang="en-US" sz="2000" dirty="0"/>
          </a:p>
          <a:p>
            <a:pPr>
              <a:lnSpc>
                <a:spcPct val="125000"/>
              </a:lnSpc>
            </a:pPr>
            <a:endParaRPr lang="en-US" sz="2000" dirty="0"/>
          </a:p>
          <a:p>
            <a:pPr>
              <a:lnSpc>
                <a:spcPct val="125000"/>
              </a:lnSpc>
            </a:pPr>
            <a:endParaRPr lang="en-US" sz="2000" dirty="0"/>
          </a:p>
          <a:p>
            <a:pPr>
              <a:lnSpc>
                <a:spcPct val="125000"/>
              </a:lnSpc>
            </a:pPr>
            <a:endParaRPr lang="en-US" sz="2000" dirty="0"/>
          </a:p>
          <a:p>
            <a:pPr>
              <a:lnSpc>
                <a:spcPct val="125000"/>
              </a:lnSpc>
            </a:pPr>
            <a:endParaRPr lang="en-US" sz="2000" b="1" dirty="0"/>
          </a:p>
          <a:p>
            <a:pPr>
              <a:lnSpc>
                <a:spcPct val="125000"/>
              </a:lnSpc>
            </a:pPr>
            <a:endParaRPr lang="en-US" sz="2000" b="1" dirty="0"/>
          </a:p>
          <a:p>
            <a:pPr>
              <a:lnSpc>
                <a:spcPct val="125000"/>
              </a:lnSpc>
            </a:pPr>
            <a:endParaRPr lang="en-US" sz="1800" b="1" dirty="0"/>
          </a:p>
          <a:p>
            <a:pPr>
              <a:lnSpc>
                <a:spcPct val="125000"/>
              </a:lnSpc>
            </a:pPr>
            <a:endParaRPr lang="en-US" sz="1800" dirty="0">
              <a:solidFill>
                <a:schemeClr val="accent1"/>
              </a:solidFill>
            </a:endParaRPr>
          </a:p>
          <a:p>
            <a:pPr marL="457200" indent="-457200">
              <a:lnSpc>
                <a:spcPct val="125000"/>
              </a:lnSpc>
              <a:buFont typeface="Arial" panose="020B0604020202020204" pitchFamily="34" charset="0"/>
              <a:buChar char="•"/>
            </a:pPr>
            <a:endParaRPr lang="en-US" sz="1800" dirty="0"/>
          </a:p>
          <a:p>
            <a:pPr>
              <a:lnSpc>
                <a:spcPct val="125000"/>
              </a:lnSpc>
            </a:pPr>
            <a:endParaRPr lang="en-US" sz="2400" dirty="0"/>
          </a:p>
          <a:p>
            <a:pPr>
              <a:lnSpc>
                <a:spcPct val="125000"/>
              </a:lnSpc>
            </a:pPr>
            <a:endParaRPr lang="en-US" sz="2400" dirty="0"/>
          </a:p>
          <a:p>
            <a:pPr>
              <a:lnSpc>
                <a:spcPct val="125000"/>
              </a:lnSpc>
            </a:pPr>
            <a:endParaRPr lang="en-US" sz="2400" dirty="0"/>
          </a:p>
          <a:p>
            <a:pPr>
              <a:lnSpc>
                <a:spcPct val="125000"/>
              </a:lnSpc>
            </a:pPr>
            <a:endParaRPr lang="en-US" sz="2400" dirty="0"/>
          </a:p>
          <a:p>
            <a:pPr>
              <a:lnSpc>
                <a:spcPct val="125000"/>
              </a:lnSpc>
            </a:pPr>
            <a:endParaRPr lang="en-BE" sz="2400" dirty="0"/>
          </a:p>
        </p:txBody>
      </p:sp>
    </p:spTree>
    <p:extLst>
      <p:ext uri="{BB962C8B-B14F-4D97-AF65-F5344CB8AC3E}">
        <p14:creationId xmlns:p14="http://schemas.microsoft.com/office/powerpoint/2010/main" val="256958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5623-3995-4706-98E6-1D9A4EFBDB7B}"/>
              </a:ext>
            </a:extLst>
          </p:cNvPr>
          <p:cNvSpPr>
            <a:spLocks noGrp="1"/>
          </p:cNvSpPr>
          <p:nvPr>
            <p:ph type="ctrTitle"/>
          </p:nvPr>
        </p:nvSpPr>
        <p:spPr/>
        <p:txBody>
          <a:bodyPr/>
          <a:lstStyle/>
          <a:p>
            <a:r>
              <a:rPr lang="nl-BE" dirty="0"/>
              <a:t>Bedankt. Merci. </a:t>
            </a:r>
            <a:r>
              <a:rPr lang="nl-BE" dirty="0" err="1"/>
              <a:t>Thank</a:t>
            </a:r>
            <a:r>
              <a:rPr lang="nl-BE" dirty="0"/>
              <a:t> </a:t>
            </a:r>
            <a:r>
              <a:rPr lang="nl-BE" dirty="0" err="1"/>
              <a:t>you</a:t>
            </a:r>
            <a:r>
              <a:rPr lang="nl-BE" dirty="0"/>
              <a:t>.</a:t>
            </a:r>
          </a:p>
        </p:txBody>
      </p:sp>
      <p:sp>
        <p:nvSpPr>
          <p:cNvPr id="3" name="Rectangle 2">
            <a:extLst>
              <a:ext uri="{FF2B5EF4-FFF2-40B4-BE49-F238E27FC236}">
                <a16:creationId xmlns:a16="http://schemas.microsoft.com/office/drawing/2014/main" id="{2663A235-7F0A-4467-9048-22DDDF1F7873}"/>
              </a:ext>
            </a:extLst>
          </p:cNvPr>
          <p:cNvSpPr/>
          <p:nvPr/>
        </p:nvSpPr>
        <p:spPr>
          <a:xfrm>
            <a:off x="6635262" y="2477143"/>
            <a:ext cx="6096000" cy="1600438"/>
          </a:xfrm>
          <a:prstGeom prst="rect">
            <a:avLst/>
          </a:prstGeom>
        </p:spPr>
        <p:txBody>
          <a:bodyPr>
            <a:spAutoFit/>
          </a:bodyPr>
          <a:lstStyle/>
          <a:p>
            <a:r>
              <a:rPr lang="en-GB" sz="1600" dirty="0"/>
              <a:t>Hilde De Clercq</a:t>
            </a:r>
          </a:p>
          <a:p>
            <a:r>
              <a:rPr lang="en-GB" sz="1600" dirty="0" err="1"/>
              <a:t>Algemeen</a:t>
            </a:r>
            <a:r>
              <a:rPr lang="en-GB" sz="1600" dirty="0"/>
              <a:t> Directeur ai</a:t>
            </a:r>
          </a:p>
          <a:p>
            <a:r>
              <a:rPr lang="en-GB" sz="1600" dirty="0">
                <a:hlinkClick r:id="rId2"/>
              </a:rPr>
              <a:t>hilde.declercq@kikirpa.be</a:t>
            </a:r>
            <a:endParaRPr lang="en-GB" sz="1600" dirty="0"/>
          </a:p>
          <a:p>
            <a:endParaRPr lang="en-GB" sz="1600" dirty="0"/>
          </a:p>
          <a:p>
            <a:endParaRPr lang="en-GB" sz="1600" dirty="0"/>
          </a:p>
          <a:p>
            <a:endParaRPr lang="en-GB" dirty="0"/>
          </a:p>
        </p:txBody>
      </p:sp>
    </p:spTree>
    <p:extLst>
      <p:ext uri="{BB962C8B-B14F-4D97-AF65-F5344CB8AC3E}">
        <p14:creationId xmlns:p14="http://schemas.microsoft.com/office/powerpoint/2010/main" val="424899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29C60C7-52CB-49DC-A6CB-44E81A6CFEFF}"/>
              </a:ext>
            </a:extLst>
          </p:cNvPr>
          <p:cNvSpPr>
            <a:spLocks noGrp="1"/>
          </p:cNvSpPr>
          <p:nvPr>
            <p:ph type="ftr" sz="quarter" idx="10"/>
          </p:nvPr>
        </p:nvSpPr>
        <p:spPr/>
        <p:txBody>
          <a:bodyPr/>
          <a:lstStyle/>
          <a:p>
            <a:r>
              <a:rPr lang="en-US"/>
              <a:t>Sustainability Unit: develop your resilience… in every way!</a:t>
            </a:r>
            <a:endParaRPr lang="nl-BE" dirty="0"/>
          </a:p>
        </p:txBody>
      </p:sp>
      <p:sp>
        <p:nvSpPr>
          <p:cNvPr id="3" name="Espace réservé du numéro de diapositive 2">
            <a:extLst>
              <a:ext uri="{FF2B5EF4-FFF2-40B4-BE49-F238E27FC236}">
                <a16:creationId xmlns:a16="http://schemas.microsoft.com/office/drawing/2014/main" id="{3EF574F4-9032-420E-B89A-7DFFE297B132}"/>
              </a:ext>
            </a:extLst>
          </p:cNvPr>
          <p:cNvSpPr>
            <a:spLocks noGrp="1"/>
          </p:cNvSpPr>
          <p:nvPr>
            <p:ph type="sldNum" sz="quarter" idx="11"/>
          </p:nvPr>
        </p:nvSpPr>
        <p:spPr/>
        <p:txBody>
          <a:bodyPr/>
          <a:lstStyle/>
          <a:p>
            <a:r>
              <a:rPr lang="nl-BE"/>
              <a:t>Page </a:t>
            </a:r>
            <a:fld id="{9223332C-1EB2-4A5F-88FC-49094D297F6E}" type="slidenum">
              <a:rPr lang="nl-BE" smtClean="0"/>
              <a:pPr/>
              <a:t>3</a:t>
            </a:fld>
            <a:endParaRPr lang="nl-BE" dirty="0"/>
          </a:p>
        </p:txBody>
      </p:sp>
      <p:pic>
        <p:nvPicPr>
          <p:cNvPr id="4" name="Picture 2" descr="C:\2013\PPT s\Academie Anderlecht\PhotosBâtimentIRPA\image001.jpg">
            <a:extLst>
              <a:ext uri="{FF2B5EF4-FFF2-40B4-BE49-F238E27FC236}">
                <a16:creationId xmlns:a16="http://schemas.microsoft.com/office/drawing/2014/main" id="{2E8022B3-BE05-45C5-B452-049924FC3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200642" y="1109607"/>
            <a:ext cx="3731728" cy="2484506"/>
          </a:xfrm>
          <a:prstGeom prst="rect">
            <a:avLst/>
          </a:prstGeom>
        </p:spPr>
      </p:pic>
      <p:pic>
        <p:nvPicPr>
          <p:cNvPr id="5" name="Picture 3" descr="kikirpa atelier peintures">
            <a:extLst>
              <a:ext uri="{FF2B5EF4-FFF2-40B4-BE49-F238E27FC236}">
                <a16:creationId xmlns:a16="http://schemas.microsoft.com/office/drawing/2014/main" id="{2594934D-5025-4A75-B662-0364BAF94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0158" y="1104639"/>
            <a:ext cx="3696944" cy="248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FB71CDF-04E3-4F8F-9080-F54A838A4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0159" y="3981534"/>
            <a:ext cx="3696943" cy="243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2">
            <a:extLst>
              <a:ext uri="{FF2B5EF4-FFF2-40B4-BE49-F238E27FC236}">
                <a16:creationId xmlns:a16="http://schemas.microsoft.com/office/drawing/2014/main" id="{F0B50589-B16C-4EDB-B6D1-848DEA39A5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189" y="3986137"/>
            <a:ext cx="3736161" cy="24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 name="Image 14">
            <a:extLst>
              <a:ext uri="{FF2B5EF4-FFF2-40B4-BE49-F238E27FC236}">
                <a16:creationId xmlns:a16="http://schemas.microsoft.com/office/drawing/2014/main" id="{86DA7DA8-5D2A-4A53-935D-06DA7243F17D}"/>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79357" y="3162300"/>
            <a:ext cx="1033286" cy="103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4">
            <a:extLst>
              <a:ext uri="{FF2B5EF4-FFF2-40B4-BE49-F238E27FC236}">
                <a16:creationId xmlns:a16="http://schemas.microsoft.com/office/drawing/2014/main" id="{77AADCC3-6154-46D1-B68F-E8D83E9CB3F6}"/>
              </a:ext>
            </a:extLst>
          </p:cNvPr>
          <p:cNvSpPr txBox="1">
            <a:spLocks/>
          </p:cNvSpPr>
          <p:nvPr/>
        </p:nvSpPr>
        <p:spPr>
          <a:xfrm>
            <a:off x="940940" y="443934"/>
            <a:ext cx="10511529" cy="1656000"/>
          </a:xfrm>
          <a:prstGeom prst="rect">
            <a:avLst/>
          </a:prstGeom>
        </p:spPr>
        <p:txBody>
          <a:bodyPr/>
          <a:lstStyle>
            <a:lvl1pPr algn="l" defTabSz="914400" rtl="0" eaLnBrk="1" latinLnBrk="0" hangingPunct="1">
              <a:lnSpc>
                <a:spcPct val="110000"/>
              </a:lnSpc>
              <a:spcBef>
                <a:spcPct val="0"/>
              </a:spcBef>
              <a:buNone/>
              <a:defRPr sz="2800" kern="1200">
                <a:solidFill>
                  <a:schemeClr val="tx1"/>
                </a:solidFill>
                <a:latin typeface="+mj-lt"/>
                <a:ea typeface="+mj-ea"/>
                <a:cs typeface="+mj-cs"/>
              </a:defRPr>
            </a:lvl1pPr>
          </a:lstStyle>
          <a:p>
            <a:r>
              <a:rPr lang="en-US" dirty="0"/>
              <a:t>KIK: </a:t>
            </a:r>
            <a:r>
              <a:rPr lang="en-US" dirty="0" err="1"/>
              <a:t>unieke</a:t>
            </a:r>
            <a:r>
              <a:rPr lang="en-US" dirty="0"/>
              <a:t> </a:t>
            </a:r>
            <a:r>
              <a:rPr lang="en-US" dirty="0" err="1"/>
              <a:t>bundeling</a:t>
            </a:r>
            <a:r>
              <a:rPr lang="en-US" dirty="0"/>
              <a:t> van </a:t>
            </a:r>
            <a:r>
              <a:rPr lang="en-US" dirty="0" err="1"/>
              <a:t>wetenschappelijke</a:t>
            </a:r>
            <a:r>
              <a:rPr lang="en-US" dirty="0"/>
              <a:t> </a:t>
            </a:r>
            <a:r>
              <a:rPr lang="en-US" dirty="0" err="1"/>
              <a:t>kennis</a:t>
            </a:r>
            <a:r>
              <a:rPr lang="en-US" dirty="0"/>
              <a:t> </a:t>
            </a:r>
            <a:endParaRPr lang="en-BE" dirty="0"/>
          </a:p>
        </p:txBody>
      </p:sp>
    </p:spTree>
    <p:extLst>
      <p:ext uri="{BB962C8B-B14F-4D97-AF65-F5344CB8AC3E}">
        <p14:creationId xmlns:p14="http://schemas.microsoft.com/office/powerpoint/2010/main" val="127191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E7155F-540F-4846-BF8F-7F80CA37B149}"/>
              </a:ext>
            </a:extLst>
          </p:cNvPr>
          <p:cNvSpPr>
            <a:spLocks noGrp="1"/>
          </p:cNvSpPr>
          <p:nvPr>
            <p:ph type="title"/>
          </p:nvPr>
        </p:nvSpPr>
        <p:spPr>
          <a:xfrm>
            <a:off x="983455" y="176705"/>
            <a:ext cx="10225090" cy="1072306"/>
          </a:xfrm>
        </p:spPr>
        <p:txBody>
          <a:bodyPr/>
          <a:lstStyle/>
          <a:p>
            <a:r>
              <a:rPr lang="en-US" sz="3600" b="1" dirty="0" err="1"/>
              <a:t>Interdisciplinaire</a:t>
            </a:r>
            <a:r>
              <a:rPr lang="en-US" sz="3600" b="1" dirty="0"/>
              <a:t> context</a:t>
            </a:r>
            <a:endParaRPr lang="en-BE" sz="3600" b="1" dirty="0"/>
          </a:p>
        </p:txBody>
      </p:sp>
      <p:sp>
        <p:nvSpPr>
          <p:cNvPr id="2" name="Oval 1">
            <a:extLst>
              <a:ext uri="{FF2B5EF4-FFF2-40B4-BE49-F238E27FC236}">
                <a16:creationId xmlns:a16="http://schemas.microsoft.com/office/drawing/2014/main" id="{6DC352AE-402B-883D-CCE4-3DB76867337E}"/>
              </a:ext>
            </a:extLst>
          </p:cNvPr>
          <p:cNvSpPr/>
          <p:nvPr/>
        </p:nvSpPr>
        <p:spPr>
          <a:xfrm>
            <a:off x="2524015" y="1251911"/>
            <a:ext cx="3369924" cy="3095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Cultuurhistorisch</a:t>
            </a:r>
            <a:endParaRPr lang="en-BE" sz="2000" b="1" dirty="0"/>
          </a:p>
        </p:txBody>
      </p:sp>
      <p:sp>
        <p:nvSpPr>
          <p:cNvPr id="5" name="Oval 4">
            <a:extLst>
              <a:ext uri="{FF2B5EF4-FFF2-40B4-BE49-F238E27FC236}">
                <a16:creationId xmlns:a16="http://schemas.microsoft.com/office/drawing/2014/main" id="{3CD78B97-7637-2CF5-E95A-B9D519C26A25}"/>
              </a:ext>
            </a:extLst>
          </p:cNvPr>
          <p:cNvSpPr/>
          <p:nvPr/>
        </p:nvSpPr>
        <p:spPr>
          <a:xfrm>
            <a:off x="5556605" y="1249011"/>
            <a:ext cx="3369924" cy="3167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Materiaal-technisch</a:t>
            </a:r>
            <a:endParaRPr lang="en-BE" sz="2000" b="1" dirty="0"/>
          </a:p>
        </p:txBody>
      </p:sp>
      <p:sp>
        <p:nvSpPr>
          <p:cNvPr id="6" name="Oval 5">
            <a:extLst>
              <a:ext uri="{FF2B5EF4-FFF2-40B4-BE49-F238E27FC236}">
                <a16:creationId xmlns:a16="http://schemas.microsoft.com/office/drawing/2014/main" id="{094AAEDC-0C42-D34E-3AC9-57933767B24A}"/>
              </a:ext>
            </a:extLst>
          </p:cNvPr>
          <p:cNvSpPr/>
          <p:nvPr/>
        </p:nvSpPr>
        <p:spPr>
          <a:xfrm>
            <a:off x="3943562" y="3142180"/>
            <a:ext cx="3369924" cy="31675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t>
            </a:r>
            <a:r>
              <a:rPr lang="en-US" sz="2000" b="1" dirty="0" err="1"/>
              <a:t>Prev</a:t>
            </a:r>
            <a:r>
              <a:rPr lang="en-US" sz="2000" b="1" dirty="0"/>
              <a:t>)cons-</a:t>
            </a:r>
            <a:r>
              <a:rPr lang="en-US" sz="2000" b="1" dirty="0" err="1"/>
              <a:t>restauratie</a:t>
            </a:r>
            <a:endParaRPr lang="en-BE" sz="2000" b="1" dirty="0"/>
          </a:p>
        </p:txBody>
      </p:sp>
    </p:spTree>
    <p:extLst>
      <p:ext uri="{BB962C8B-B14F-4D97-AF65-F5344CB8AC3E}">
        <p14:creationId xmlns:p14="http://schemas.microsoft.com/office/powerpoint/2010/main" val="35886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stitut royal du Patrimoine artistique - IRPA">
            <a:extLst>
              <a:ext uri="{FF2B5EF4-FFF2-40B4-BE49-F238E27FC236}">
                <a16:creationId xmlns:a16="http://schemas.microsoft.com/office/drawing/2014/main" id="{C2FE0E02-A6B2-4F23-9452-9EA020EEA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5268" y="1111481"/>
            <a:ext cx="678608" cy="67860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a:extLst>
              <a:ext uri="{FF2B5EF4-FFF2-40B4-BE49-F238E27FC236}">
                <a16:creationId xmlns:a16="http://schemas.microsoft.com/office/drawing/2014/main" id="{76E4D3E2-D1D7-45B2-9214-97D7EB87B74C}"/>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BE" sz="1050" b="0" i="0" u="none" strike="noStrike" kern="1200" cap="none" spc="0" normalizeH="0" baseline="0" noProof="0">
                <a:ln>
                  <a:noFill/>
                </a:ln>
                <a:solidFill>
                  <a:prstClr val="black"/>
                </a:solidFill>
                <a:effectLst/>
                <a:uLnTx/>
                <a:uFillTx/>
                <a:latin typeface="Arial"/>
                <a:ea typeface="+mn-ea"/>
                <a:cs typeface="+mn-cs"/>
              </a:rPr>
              <a:t>Page </a:t>
            </a:r>
            <a:fld id="{9223332C-1EB2-4A5F-88FC-49094D297F6E}" type="slidenum">
              <a:rPr kumimoji="0" lang="nl-BE" sz="105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Espace réservé du pied de page 2">
            <a:extLst>
              <a:ext uri="{FF2B5EF4-FFF2-40B4-BE49-F238E27FC236}">
                <a16:creationId xmlns:a16="http://schemas.microsoft.com/office/drawing/2014/main" id="{316549C3-1069-4391-8856-70B18DFEA4A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a:ea typeface="+mn-ea"/>
                <a:cs typeface="+mn-cs"/>
              </a:rPr>
              <a:t>Nationale calamiteitenstrategie voor erfgoed </a:t>
            </a:r>
            <a:endParaRPr kumimoji="0" lang="nl-BE" sz="105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Espace réservé pour une image  9" descr="Une image contenant personne, homme, intérieur, debout&#10;&#10;Description générée automatiquement">
            <a:extLst>
              <a:ext uri="{FF2B5EF4-FFF2-40B4-BE49-F238E27FC236}">
                <a16:creationId xmlns:a16="http://schemas.microsoft.com/office/drawing/2014/main" id="{5F111D27-BFA5-4361-A327-27442CA3479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515" t="-75" r="5648" b="75"/>
          <a:stretch/>
        </p:blipFill>
        <p:spPr>
          <a:xfrm>
            <a:off x="988301" y="1754229"/>
            <a:ext cx="4814773" cy="4467510"/>
          </a:xfrm>
        </p:spPr>
      </p:pic>
      <p:sp>
        <p:nvSpPr>
          <p:cNvPr id="5" name="Titre 4">
            <a:extLst>
              <a:ext uri="{FF2B5EF4-FFF2-40B4-BE49-F238E27FC236}">
                <a16:creationId xmlns:a16="http://schemas.microsoft.com/office/drawing/2014/main" id="{39098D9F-7842-4C43-87F3-80F18C9B4F08}"/>
              </a:ext>
            </a:extLst>
          </p:cNvPr>
          <p:cNvSpPr>
            <a:spLocks noGrp="1"/>
          </p:cNvSpPr>
          <p:nvPr>
            <p:ph type="title"/>
          </p:nvPr>
        </p:nvSpPr>
        <p:spPr>
          <a:xfrm>
            <a:off x="1012859" y="671333"/>
            <a:ext cx="10511529" cy="1656000"/>
          </a:xfrm>
        </p:spPr>
        <p:txBody>
          <a:bodyPr/>
          <a:lstStyle/>
          <a:p>
            <a:r>
              <a:rPr lang="en-US" dirty="0" err="1"/>
              <a:t>Rol</a:t>
            </a:r>
            <a:r>
              <a:rPr lang="en-US" dirty="0"/>
              <a:t> </a:t>
            </a:r>
            <a:r>
              <a:rPr lang="en-US" dirty="0" err="1"/>
              <a:t>als</a:t>
            </a:r>
            <a:r>
              <a:rPr lang="en-US" dirty="0"/>
              <a:t> coordinator </a:t>
            </a:r>
            <a:r>
              <a:rPr lang="en-US" dirty="0" err="1"/>
              <a:t>uitwerking</a:t>
            </a:r>
            <a:r>
              <a:rPr lang="en-US" dirty="0"/>
              <a:t> </a:t>
            </a:r>
            <a:r>
              <a:rPr lang="en-US" dirty="0" err="1"/>
              <a:t>strategie</a:t>
            </a:r>
            <a:r>
              <a:rPr lang="en-US" dirty="0"/>
              <a:t> </a:t>
            </a:r>
            <a:r>
              <a:rPr lang="en-US" dirty="0" err="1"/>
              <a:t>rampenplan</a:t>
            </a:r>
            <a:r>
              <a:rPr lang="en-US" dirty="0"/>
              <a:t> </a:t>
            </a:r>
            <a:r>
              <a:rPr lang="en-US" dirty="0" err="1"/>
              <a:t>voor</a:t>
            </a:r>
            <a:r>
              <a:rPr lang="en-US" dirty="0"/>
              <a:t> het </a:t>
            </a:r>
            <a:r>
              <a:rPr lang="en-US" dirty="0" err="1"/>
              <a:t>federaal</a:t>
            </a:r>
            <a:r>
              <a:rPr lang="en-US" dirty="0"/>
              <a:t> </a:t>
            </a:r>
            <a:r>
              <a:rPr lang="en-US" dirty="0" err="1"/>
              <a:t>wetenschapsbeleid</a:t>
            </a:r>
            <a:r>
              <a:rPr lang="en-US" dirty="0"/>
              <a:t> </a:t>
            </a:r>
            <a:endParaRPr lang="en-BE" dirty="0"/>
          </a:p>
        </p:txBody>
      </p:sp>
      <p:pic>
        <p:nvPicPr>
          <p:cNvPr id="13" name="Image 12">
            <a:extLst>
              <a:ext uri="{FF2B5EF4-FFF2-40B4-BE49-F238E27FC236}">
                <a16:creationId xmlns:a16="http://schemas.microsoft.com/office/drawing/2014/main" id="{08E85D8D-AA4A-48B1-B59D-E08582AFFD33}"/>
              </a:ext>
            </a:extLst>
          </p:cNvPr>
          <p:cNvPicPr>
            <a:picLocks noChangeAspect="1"/>
          </p:cNvPicPr>
          <p:nvPr/>
        </p:nvPicPr>
        <p:blipFill rotWithShape="1">
          <a:blip r:embed="rId4"/>
          <a:srcRect l="58731" t="71326" r="26272" b="22731"/>
          <a:stretch/>
        </p:blipFill>
        <p:spPr>
          <a:xfrm>
            <a:off x="8533318" y="2982867"/>
            <a:ext cx="2314795" cy="516067"/>
          </a:xfrm>
          <a:prstGeom prst="rect">
            <a:avLst/>
          </a:prstGeom>
        </p:spPr>
      </p:pic>
      <p:pic>
        <p:nvPicPr>
          <p:cNvPr id="14" name="Image 13">
            <a:extLst>
              <a:ext uri="{FF2B5EF4-FFF2-40B4-BE49-F238E27FC236}">
                <a16:creationId xmlns:a16="http://schemas.microsoft.com/office/drawing/2014/main" id="{7E6155E6-6901-4279-B29C-601E0789158B}"/>
              </a:ext>
            </a:extLst>
          </p:cNvPr>
          <p:cNvPicPr>
            <a:picLocks noChangeAspect="1"/>
          </p:cNvPicPr>
          <p:nvPr/>
        </p:nvPicPr>
        <p:blipFill rotWithShape="1">
          <a:blip r:embed="rId4"/>
          <a:srcRect l="3885" t="71049" r="73128" b="22109"/>
          <a:stretch/>
        </p:blipFill>
        <p:spPr>
          <a:xfrm>
            <a:off x="7131688" y="4462534"/>
            <a:ext cx="3248501" cy="543929"/>
          </a:xfrm>
          <a:prstGeom prst="rect">
            <a:avLst/>
          </a:prstGeom>
        </p:spPr>
      </p:pic>
      <p:pic>
        <p:nvPicPr>
          <p:cNvPr id="15" name="Image 14">
            <a:extLst>
              <a:ext uri="{FF2B5EF4-FFF2-40B4-BE49-F238E27FC236}">
                <a16:creationId xmlns:a16="http://schemas.microsoft.com/office/drawing/2014/main" id="{7989E095-EC96-4A4C-8DDC-340B1D052C6D}"/>
              </a:ext>
            </a:extLst>
          </p:cNvPr>
          <p:cNvPicPr>
            <a:picLocks noChangeAspect="1"/>
          </p:cNvPicPr>
          <p:nvPr/>
        </p:nvPicPr>
        <p:blipFill rotWithShape="1">
          <a:blip r:embed="rId4"/>
          <a:srcRect l="33147" t="71326" r="41597" b="22731"/>
          <a:stretch/>
        </p:blipFill>
        <p:spPr>
          <a:xfrm>
            <a:off x="6879612" y="3729950"/>
            <a:ext cx="3898400" cy="516067"/>
          </a:xfrm>
          <a:prstGeom prst="rect">
            <a:avLst/>
          </a:prstGeom>
        </p:spPr>
      </p:pic>
      <p:pic>
        <p:nvPicPr>
          <p:cNvPr id="16" name="Image 15">
            <a:extLst>
              <a:ext uri="{FF2B5EF4-FFF2-40B4-BE49-F238E27FC236}">
                <a16:creationId xmlns:a16="http://schemas.microsoft.com/office/drawing/2014/main" id="{ED8DD27B-1913-4D9B-8301-19C4889C39F6}"/>
              </a:ext>
            </a:extLst>
          </p:cNvPr>
          <p:cNvPicPr>
            <a:picLocks noChangeAspect="1"/>
          </p:cNvPicPr>
          <p:nvPr/>
        </p:nvPicPr>
        <p:blipFill rotWithShape="1">
          <a:blip r:embed="rId4"/>
          <a:srcRect l="73636" t="71326" r="1777" b="22731"/>
          <a:stretch/>
        </p:blipFill>
        <p:spPr>
          <a:xfrm>
            <a:off x="6858412" y="5176915"/>
            <a:ext cx="3795054" cy="516067"/>
          </a:xfrm>
          <a:prstGeom prst="rect">
            <a:avLst/>
          </a:prstGeom>
        </p:spPr>
      </p:pic>
      <p:pic>
        <p:nvPicPr>
          <p:cNvPr id="17" name="Image 16">
            <a:extLst>
              <a:ext uri="{FF2B5EF4-FFF2-40B4-BE49-F238E27FC236}">
                <a16:creationId xmlns:a16="http://schemas.microsoft.com/office/drawing/2014/main" id="{98B65093-B5F8-405A-A891-65F5394DA369}"/>
              </a:ext>
            </a:extLst>
          </p:cNvPr>
          <p:cNvPicPr>
            <a:picLocks noChangeAspect="1"/>
          </p:cNvPicPr>
          <p:nvPr/>
        </p:nvPicPr>
        <p:blipFill rotWithShape="1">
          <a:blip r:embed="rId4"/>
          <a:srcRect l="26480" t="70683" r="66507" b="22109"/>
          <a:stretch/>
        </p:blipFill>
        <p:spPr>
          <a:xfrm>
            <a:off x="7024000" y="2819748"/>
            <a:ext cx="1538776" cy="889624"/>
          </a:xfrm>
          <a:prstGeom prst="rect">
            <a:avLst/>
          </a:prstGeom>
        </p:spPr>
      </p:pic>
      <p:sp>
        <p:nvSpPr>
          <p:cNvPr id="20" name="ZoneTexte 19">
            <a:extLst>
              <a:ext uri="{FF2B5EF4-FFF2-40B4-BE49-F238E27FC236}">
                <a16:creationId xmlns:a16="http://schemas.microsoft.com/office/drawing/2014/main" id="{FB3612F6-3DA9-4AE3-9972-78614B53A890}"/>
              </a:ext>
            </a:extLst>
          </p:cNvPr>
          <p:cNvSpPr txBox="1"/>
          <p:nvPr/>
        </p:nvSpPr>
        <p:spPr>
          <a:xfrm>
            <a:off x="6822437" y="2106371"/>
            <a:ext cx="409318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2400" b="0" i="0" u="none" strike="noStrike" kern="1200" cap="none" spc="0" normalizeH="0" baseline="0" noProof="0" dirty="0">
                <a:ln>
                  <a:noFill/>
                </a:ln>
                <a:solidFill>
                  <a:srgbClr val="B5945F">
                    <a:lumMod val="75000"/>
                  </a:srgbClr>
                </a:solidFill>
                <a:effectLst/>
                <a:uLnTx/>
                <a:uFillTx/>
                <a:latin typeface="Arial"/>
                <a:ea typeface="+mn-ea"/>
                <a:cs typeface="+mn-cs"/>
              </a:rPr>
              <a:t>Platform FWI </a:t>
            </a:r>
            <a:r>
              <a:rPr kumimoji="0" lang="fr-BE" sz="2400" b="0" i="0" u="none" strike="noStrike" kern="1200" cap="none" spc="0" normalizeH="0" baseline="0" noProof="0" dirty="0" err="1">
                <a:ln>
                  <a:noFill/>
                </a:ln>
                <a:solidFill>
                  <a:srgbClr val="B5945F">
                    <a:lumMod val="75000"/>
                  </a:srgbClr>
                </a:solidFill>
                <a:effectLst/>
                <a:uLnTx/>
                <a:uFillTx/>
                <a:latin typeface="Arial"/>
                <a:ea typeface="+mn-ea"/>
                <a:cs typeface="+mn-cs"/>
              </a:rPr>
              <a:t>Calamiteiten</a:t>
            </a:r>
            <a:endParaRPr kumimoji="0" lang="en-BE" sz="2400" b="0" i="0" u="none" strike="noStrike" kern="1200" cap="none" spc="0" normalizeH="0" baseline="0" noProof="0" dirty="0">
              <a:ln>
                <a:noFill/>
              </a:ln>
              <a:solidFill>
                <a:srgbClr val="B5945F">
                  <a:lumMod val="75000"/>
                </a:srgbClr>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698C275F-A073-4CDB-B66D-7BDAD3D4F776}"/>
              </a:ext>
            </a:extLst>
          </p:cNvPr>
          <p:cNvSpPr/>
          <p:nvPr/>
        </p:nvSpPr>
        <p:spPr>
          <a:xfrm>
            <a:off x="6534364" y="1754229"/>
            <a:ext cx="4669335" cy="4467510"/>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Image 17">
            <a:extLst>
              <a:ext uri="{FF2B5EF4-FFF2-40B4-BE49-F238E27FC236}">
                <a16:creationId xmlns:a16="http://schemas.microsoft.com/office/drawing/2014/main" id="{556729EE-D11A-4826-9BC2-EB9D0FB8F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982" y="1087134"/>
            <a:ext cx="1397286" cy="824398"/>
          </a:xfrm>
          <a:prstGeom prst="rect">
            <a:avLst/>
          </a:prstGeom>
        </p:spPr>
      </p:pic>
    </p:spTree>
    <p:extLst>
      <p:ext uri="{BB962C8B-B14F-4D97-AF65-F5344CB8AC3E}">
        <p14:creationId xmlns:p14="http://schemas.microsoft.com/office/powerpoint/2010/main" val="381181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E9DC3-DFA3-4623-83C2-0574A239A9DA}"/>
              </a:ext>
            </a:extLst>
          </p:cNvPr>
          <p:cNvSpPr>
            <a:spLocks noGrp="1"/>
          </p:cNvSpPr>
          <p:nvPr>
            <p:ph type="title"/>
          </p:nvPr>
        </p:nvSpPr>
        <p:spPr/>
        <p:txBody>
          <a:bodyPr/>
          <a:lstStyle/>
          <a:p>
            <a:r>
              <a:rPr lang="en-GB" dirty="0"/>
              <a:t>2. </a:t>
            </a:r>
            <a:r>
              <a:rPr lang="en-GB" dirty="0" err="1"/>
              <a:t>overstromingen</a:t>
            </a:r>
            <a:r>
              <a:rPr lang="en-GB" dirty="0"/>
              <a:t> </a:t>
            </a:r>
            <a:endParaRPr lang="fr-FR" dirty="0"/>
          </a:p>
        </p:txBody>
      </p:sp>
    </p:spTree>
    <p:extLst>
      <p:ext uri="{BB962C8B-B14F-4D97-AF65-F5344CB8AC3E}">
        <p14:creationId xmlns:p14="http://schemas.microsoft.com/office/powerpoint/2010/main" val="41766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DE6A853-F526-48EB-AD62-D3A276236EE6}"/>
              </a:ext>
            </a:extLst>
          </p:cNvPr>
          <p:cNvSpPr>
            <a:spLocks noGrp="1"/>
          </p:cNvSpPr>
          <p:nvPr>
            <p:ph type="ftr" sz="quarter" idx="14"/>
          </p:nvPr>
        </p:nvSpPr>
        <p:spPr/>
        <p:txBody>
          <a:bodyPr/>
          <a:lstStyle/>
          <a:p>
            <a:r>
              <a:rPr lang="fr-FR"/>
              <a:t>Nationale calamiteitenstrategie voor erfgoed </a:t>
            </a:r>
            <a:endParaRPr lang="nl-BE"/>
          </a:p>
        </p:txBody>
      </p:sp>
      <p:sp>
        <p:nvSpPr>
          <p:cNvPr id="3" name="Title 2">
            <a:extLst>
              <a:ext uri="{FF2B5EF4-FFF2-40B4-BE49-F238E27FC236}">
                <a16:creationId xmlns:a16="http://schemas.microsoft.com/office/drawing/2014/main" id="{59D8C872-71FD-4748-8656-9327E8318033}"/>
              </a:ext>
            </a:extLst>
          </p:cNvPr>
          <p:cNvSpPr>
            <a:spLocks noGrp="1"/>
          </p:cNvSpPr>
          <p:nvPr>
            <p:ph type="title"/>
          </p:nvPr>
        </p:nvSpPr>
        <p:spPr>
          <a:xfrm>
            <a:off x="1343022" y="636261"/>
            <a:ext cx="9979099" cy="1656000"/>
          </a:xfrm>
        </p:spPr>
        <p:txBody>
          <a:bodyPr/>
          <a:lstStyle/>
          <a:p>
            <a:r>
              <a:rPr lang="en-GB" dirty="0" err="1"/>
              <a:t>Een</a:t>
            </a:r>
            <a:r>
              <a:rPr lang="en-GB" dirty="0"/>
              <a:t> </a:t>
            </a:r>
            <a:r>
              <a:rPr lang="en-GB" dirty="0" err="1"/>
              <a:t>uitzonderlijke</a:t>
            </a:r>
            <a:r>
              <a:rPr lang="en-GB" dirty="0"/>
              <a:t> ramp op alle </a:t>
            </a:r>
            <a:r>
              <a:rPr lang="en-GB" dirty="0" err="1"/>
              <a:t>niveaus</a:t>
            </a:r>
            <a:r>
              <a:rPr lang="en-GB" dirty="0"/>
              <a:t>….</a:t>
            </a:r>
            <a:r>
              <a:rPr lang="en-GB" dirty="0" err="1"/>
              <a:t>ook</a:t>
            </a:r>
            <a:r>
              <a:rPr lang="en-GB" dirty="0"/>
              <a:t> </a:t>
            </a:r>
            <a:r>
              <a:rPr lang="en-GB" dirty="0" err="1"/>
              <a:t>voor</a:t>
            </a:r>
            <a:r>
              <a:rPr lang="en-GB" dirty="0"/>
              <a:t> </a:t>
            </a:r>
            <a:r>
              <a:rPr lang="en-GB" dirty="0" err="1"/>
              <a:t>erfgoed</a:t>
            </a:r>
            <a:endParaRPr lang="nl-BE" dirty="0"/>
          </a:p>
        </p:txBody>
      </p:sp>
      <p:sp>
        <p:nvSpPr>
          <p:cNvPr id="2" name="Slide Number Placeholder 1">
            <a:extLst>
              <a:ext uri="{FF2B5EF4-FFF2-40B4-BE49-F238E27FC236}">
                <a16:creationId xmlns:a16="http://schemas.microsoft.com/office/drawing/2014/main" id="{0AF1C6BE-F871-4359-960A-CC6964CB2ED3}"/>
              </a:ext>
            </a:extLst>
          </p:cNvPr>
          <p:cNvSpPr>
            <a:spLocks noGrp="1"/>
          </p:cNvSpPr>
          <p:nvPr>
            <p:ph type="sldNum" sz="quarter" idx="15"/>
          </p:nvPr>
        </p:nvSpPr>
        <p:spPr/>
        <p:txBody>
          <a:bodyPr/>
          <a:lstStyle/>
          <a:p>
            <a:r>
              <a:rPr lang="nl-BE"/>
              <a:t>Page </a:t>
            </a:r>
            <a:fld id="{9223332C-1EB2-4A5F-88FC-49094D297F6E}" type="slidenum">
              <a:rPr lang="nl-BE" smtClean="0"/>
              <a:pPr/>
              <a:t>7</a:t>
            </a:fld>
            <a:endParaRPr lang="nl-BE"/>
          </a:p>
        </p:txBody>
      </p:sp>
      <p:sp>
        <p:nvSpPr>
          <p:cNvPr id="12" name="Text Placeholder 8">
            <a:extLst>
              <a:ext uri="{FF2B5EF4-FFF2-40B4-BE49-F238E27FC236}">
                <a16:creationId xmlns:a16="http://schemas.microsoft.com/office/drawing/2014/main" id="{87647AF1-430D-442A-9B0D-C3BD87F8BE85}"/>
              </a:ext>
            </a:extLst>
          </p:cNvPr>
          <p:cNvSpPr txBox="1">
            <a:spLocks/>
          </p:cNvSpPr>
          <p:nvPr/>
        </p:nvSpPr>
        <p:spPr>
          <a:xfrm>
            <a:off x="8263573" y="5904055"/>
            <a:ext cx="3213099" cy="568021"/>
          </a:xfrm>
          <a:prstGeom prst="rect">
            <a:avLst/>
          </a:prstGeom>
        </p:spPr>
        <p:txBody>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Dépot </a:t>
            </a:r>
            <a:r>
              <a:rPr lang="nl-BE" dirty="0" err="1"/>
              <a:t>archéologique</a:t>
            </a:r>
            <a:r>
              <a:rPr lang="nl-BE" dirty="0"/>
              <a:t>, Centre de </a:t>
            </a:r>
            <a:r>
              <a:rPr lang="nl-BE" dirty="0" err="1"/>
              <a:t>conservation</a:t>
            </a:r>
            <a:r>
              <a:rPr lang="nl-BE" dirty="0"/>
              <a:t> et </a:t>
            </a:r>
            <a:r>
              <a:rPr lang="nl-BE" dirty="0" err="1"/>
              <a:t>d’étude</a:t>
            </a:r>
            <a:r>
              <a:rPr lang="nl-BE" dirty="0"/>
              <a:t> de </a:t>
            </a:r>
            <a:r>
              <a:rPr lang="nl-BE" dirty="0" err="1"/>
              <a:t>l’AWAP</a:t>
            </a:r>
            <a:r>
              <a:rPr lang="nl-BE" dirty="0"/>
              <a:t>, Saint-Servais</a:t>
            </a:r>
          </a:p>
        </p:txBody>
      </p:sp>
      <p:pic>
        <p:nvPicPr>
          <p:cNvPr id="14" name="Espace réservé pour une image  13">
            <a:extLst>
              <a:ext uri="{FF2B5EF4-FFF2-40B4-BE49-F238E27FC236}">
                <a16:creationId xmlns:a16="http://schemas.microsoft.com/office/drawing/2014/main" id="{1D40E8E8-994A-4519-8750-5BDA3F034D17}"/>
              </a:ext>
            </a:extLst>
          </p:cNvPr>
          <p:cNvPicPr>
            <a:picLocks noGrp="1" noChangeAspect="1"/>
          </p:cNvPicPr>
          <p:nvPr>
            <p:ph type="pic" sz="quarter" idx="13"/>
          </p:nvPr>
        </p:nvPicPr>
        <p:blipFill rotWithShape="1">
          <a:blip r:embed="rId3"/>
          <a:srcRect l="17866" t="-75" r="28286" b="75"/>
          <a:stretch/>
        </p:blipFill>
        <p:spPr>
          <a:xfrm>
            <a:off x="8355013" y="1436545"/>
            <a:ext cx="3213100" cy="4467510"/>
          </a:xfrm>
          <a:prstGeom prst="rect">
            <a:avLst/>
          </a:prstGeom>
        </p:spPr>
      </p:pic>
      <p:pic>
        <p:nvPicPr>
          <p:cNvPr id="19" name="Espace réservé pour une image  5">
            <a:extLst>
              <a:ext uri="{FF2B5EF4-FFF2-40B4-BE49-F238E27FC236}">
                <a16:creationId xmlns:a16="http://schemas.microsoft.com/office/drawing/2014/main" id="{89659908-ACFF-4D04-872F-BF57535D759F}"/>
              </a:ext>
            </a:extLst>
          </p:cNvPr>
          <p:cNvPicPr>
            <a:picLocks noChangeAspect="1"/>
          </p:cNvPicPr>
          <p:nvPr/>
        </p:nvPicPr>
        <p:blipFill rotWithShape="1">
          <a:blip r:embed="rId4"/>
          <a:srcRect r="46094"/>
          <a:stretch/>
        </p:blipFill>
        <p:spPr>
          <a:xfrm>
            <a:off x="1343023" y="1433793"/>
            <a:ext cx="3213100" cy="4470261"/>
          </a:xfrm>
          <a:prstGeom prst="rect">
            <a:avLst/>
          </a:prstGeom>
        </p:spPr>
      </p:pic>
      <p:sp>
        <p:nvSpPr>
          <p:cNvPr id="21" name="Text Placeholder 8">
            <a:extLst>
              <a:ext uri="{FF2B5EF4-FFF2-40B4-BE49-F238E27FC236}">
                <a16:creationId xmlns:a16="http://schemas.microsoft.com/office/drawing/2014/main" id="{9500190B-F2D2-4647-B9E4-C955AF381237}"/>
              </a:ext>
            </a:extLst>
          </p:cNvPr>
          <p:cNvSpPr txBox="1">
            <a:spLocks/>
          </p:cNvSpPr>
          <p:nvPr/>
        </p:nvSpPr>
        <p:spPr>
          <a:xfrm>
            <a:off x="1251581" y="5904052"/>
            <a:ext cx="3213099" cy="568021"/>
          </a:xfrm>
          <a:prstGeom prst="rect">
            <a:avLst/>
          </a:prstGeom>
        </p:spPr>
        <p:txBody>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err="1"/>
              <a:t>Notre</a:t>
            </a:r>
            <a:r>
              <a:rPr lang="nl-BE" dirty="0"/>
              <a:t>-Dame des </a:t>
            </a:r>
            <a:r>
              <a:rPr lang="nl-BE" dirty="0" err="1"/>
              <a:t>Récollets</a:t>
            </a:r>
            <a:r>
              <a:rPr lang="nl-BE" dirty="0"/>
              <a:t>, Verviers</a:t>
            </a:r>
          </a:p>
        </p:txBody>
      </p:sp>
      <p:sp>
        <p:nvSpPr>
          <p:cNvPr id="23" name="ZoneTexte 22">
            <a:extLst>
              <a:ext uri="{FF2B5EF4-FFF2-40B4-BE49-F238E27FC236}">
                <a16:creationId xmlns:a16="http://schemas.microsoft.com/office/drawing/2014/main" id="{C6C5BF6B-E1B3-4995-A382-5FB39D16CE38}"/>
              </a:ext>
            </a:extLst>
          </p:cNvPr>
          <p:cNvSpPr txBox="1"/>
          <p:nvPr/>
        </p:nvSpPr>
        <p:spPr>
          <a:xfrm>
            <a:off x="1667124" y="5619442"/>
            <a:ext cx="2382012" cy="276999"/>
          </a:xfrm>
          <a:prstGeom prst="rect">
            <a:avLst/>
          </a:prstGeom>
          <a:noFill/>
        </p:spPr>
        <p:txBody>
          <a:bodyPr wrap="square">
            <a:spAutoFit/>
          </a:bodyPr>
          <a:lstStyle/>
          <a:p>
            <a:pPr algn="r"/>
            <a:r>
              <a:rPr lang="nl-BE" sz="1200" b="1">
                <a:solidFill>
                  <a:schemeClr val="tx2">
                    <a:lumMod val="60000"/>
                    <a:lumOff val="40000"/>
                  </a:schemeClr>
                </a:solidFill>
              </a:rPr>
              <a:t>©Denise </a:t>
            </a:r>
            <a:r>
              <a:rPr lang="nl-BE" sz="1200" b="1" err="1">
                <a:solidFill>
                  <a:schemeClr val="tx2">
                    <a:lumMod val="60000"/>
                    <a:lumOff val="40000"/>
                  </a:schemeClr>
                </a:solidFill>
              </a:rPr>
              <a:t>Chanteux</a:t>
            </a:r>
            <a:endParaRPr lang="fr-BE" sz="1200">
              <a:solidFill>
                <a:schemeClr val="tx2">
                  <a:lumMod val="60000"/>
                  <a:lumOff val="40000"/>
                </a:schemeClr>
              </a:solidFill>
            </a:endParaRPr>
          </a:p>
        </p:txBody>
      </p:sp>
      <p:pic>
        <p:nvPicPr>
          <p:cNvPr id="24" name="Espace réservé pour une image  16">
            <a:extLst>
              <a:ext uri="{FF2B5EF4-FFF2-40B4-BE49-F238E27FC236}">
                <a16:creationId xmlns:a16="http://schemas.microsoft.com/office/drawing/2014/main" id="{1861885D-41CA-47FB-8F54-A49C32B473C7}"/>
              </a:ext>
            </a:extLst>
          </p:cNvPr>
          <p:cNvPicPr>
            <a:picLocks noChangeAspect="1"/>
          </p:cNvPicPr>
          <p:nvPr/>
        </p:nvPicPr>
        <p:blipFill>
          <a:blip r:embed="rId5"/>
          <a:srcRect l="2122" r="2122"/>
          <a:stretch>
            <a:fillRect/>
          </a:stretch>
        </p:blipFill>
        <p:spPr>
          <a:xfrm>
            <a:off x="4849018" y="1433793"/>
            <a:ext cx="3213100" cy="4470261"/>
          </a:xfrm>
          <a:prstGeom prst="rect">
            <a:avLst/>
          </a:prstGeom>
        </p:spPr>
      </p:pic>
      <p:sp>
        <p:nvSpPr>
          <p:cNvPr id="25" name="Text Placeholder 8">
            <a:extLst>
              <a:ext uri="{FF2B5EF4-FFF2-40B4-BE49-F238E27FC236}">
                <a16:creationId xmlns:a16="http://schemas.microsoft.com/office/drawing/2014/main" id="{C2863837-A6D8-4B5E-9D70-51F9DD9BCE72}"/>
              </a:ext>
            </a:extLst>
          </p:cNvPr>
          <p:cNvSpPr txBox="1">
            <a:spLocks/>
          </p:cNvSpPr>
          <p:nvPr/>
        </p:nvSpPr>
        <p:spPr>
          <a:xfrm>
            <a:off x="4757576" y="5904053"/>
            <a:ext cx="3414552" cy="568021"/>
          </a:xfrm>
          <a:prstGeom prst="rect">
            <a:avLst/>
          </a:prstGeom>
        </p:spPr>
        <p:txBody>
          <a:bodyPr/>
          <a:lstStyle>
            <a:lvl1pPr marL="0" indent="0" algn="l" defTabSz="914400" rtl="0" eaLnBrk="1" latinLnBrk="0" hangingPunct="1">
              <a:lnSpc>
                <a:spcPct val="90000"/>
              </a:lnSpc>
              <a:spcBef>
                <a:spcPts val="1000"/>
              </a:spcBef>
              <a:buClr>
                <a:schemeClr val="tx2"/>
              </a:buClr>
              <a:buFont typeface="Arial" panose="020B0604020202020204" pitchFamily="34" charset="0"/>
              <a:buNone/>
              <a:defRPr sz="1600" kern="1200">
                <a:solidFill>
                  <a:schemeClr val="tx1"/>
                </a:solidFill>
                <a:latin typeface="+mn-lt"/>
                <a:ea typeface="+mn-ea"/>
                <a:cs typeface="+mn-cs"/>
              </a:defRPr>
            </a:lvl1pPr>
            <a:lvl2pPr marL="538163" indent="-269875"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806450" indent="-268288"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077913" indent="-271463"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Ingang Musée </a:t>
            </a:r>
            <a:r>
              <a:rPr lang="nl-BE" dirty="0" err="1"/>
              <a:t>d’archéologie</a:t>
            </a:r>
            <a:r>
              <a:rPr lang="nl-BE" dirty="0"/>
              <a:t> et de folklore, Verviers</a:t>
            </a:r>
          </a:p>
        </p:txBody>
      </p:sp>
    </p:spTree>
    <p:extLst>
      <p:ext uri="{BB962C8B-B14F-4D97-AF65-F5344CB8AC3E}">
        <p14:creationId xmlns:p14="http://schemas.microsoft.com/office/powerpoint/2010/main" val="1358289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6E4F8B2D-AC30-4206-83C4-D9EE4AA84930}"/>
              </a:ext>
            </a:extLst>
          </p:cNvPr>
          <p:cNvSpPr>
            <a:spLocks noGrp="1"/>
          </p:cNvSpPr>
          <p:nvPr>
            <p:ph type="ftr" sz="quarter" idx="4294967295"/>
          </p:nvPr>
        </p:nvSpPr>
        <p:spPr>
          <a:xfrm>
            <a:off x="1343025" y="42067"/>
            <a:ext cx="4680000" cy="360000"/>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50" b="0" i="0" u="none" strike="noStrike" kern="1200" cap="none" spc="0" normalizeH="0" baseline="0" noProof="0">
                <a:ln>
                  <a:noFill/>
                </a:ln>
                <a:solidFill>
                  <a:prstClr val="black"/>
                </a:solidFill>
                <a:effectLst/>
                <a:uLnTx/>
                <a:uFillTx/>
                <a:latin typeface="Arial"/>
                <a:ea typeface="+mn-ea"/>
                <a:cs typeface="+mn-cs"/>
              </a:rPr>
              <a:t>Nationale calamiteitenstrategie voor erfgoed </a:t>
            </a:r>
            <a:endParaRPr kumimoji="0" lang="nl-BE" sz="1050" b="0" i="0" u="none" strike="noStrike" kern="1200" cap="none" spc="0" normalizeH="0" baseline="0" noProof="0">
              <a:ln>
                <a:noFill/>
              </a:ln>
              <a:solidFill>
                <a:prstClr val="black"/>
              </a:solidFill>
              <a:effectLst/>
              <a:uLnTx/>
              <a:uFillTx/>
              <a:latin typeface="Arial"/>
              <a:ea typeface="+mn-ea"/>
              <a:cs typeface="+mn-cs"/>
            </a:endParaRPr>
          </a:p>
        </p:txBody>
      </p:sp>
      <p:sp>
        <p:nvSpPr>
          <p:cNvPr id="3" name="Espace réservé du numéro de diapositive 2" hidden="1">
            <a:extLst>
              <a:ext uri="{FF2B5EF4-FFF2-40B4-BE49-F238E27FC236}">
                <a16:creationId xmlns:a16="http://schemas.microsoft.com/office/drawing/2014/main" id="{CA806C95-32BD-42B5-A8B5-AEFA09987E2E}"/>
              </a:ext>
            </a:extLst>
          </p:cNvPr>
          <p:cNvSpPr>
            <a:spLocks noGrp="1"/>
          </p:cNvSpPr>
          <p:nvPr>
            <p:ph type="sldNum" sz="quarter" idx="4294967295"/>
          </p:nvPr>
        </p:nvSpPr>
        <p:spPr>
          <a:xfrm>
            <a:off x="10128113" y="44376"/>
            <a:ext cx="1440000" cy="36000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nl-BE" sz="1050" b="0" i="0" u="none" strike="noStrike" kern="1200" cap="none" spc="0" normalizeH="0" baseline="0" noProof="0">
                <a:ln>
                  <a:noFill/>
                </a:ln>
                <a:solidFill>
                  <a:prstClr val="black"/>
                </a:solidFill>
                <a:effectLst/>
                <a:uLnTx/>
                <a:uFillTx/>
                <a:latin typeface="Arial"/>
                <a:ea typeface="+mn-ea"/>
                <a:cs typeface="+mn-cs"/>
              </a:rPr>
              <a:t>Page </a:t>
            </a:r>
            <a:fld id="{9223332C-1EB2-4A5F-88FC-49094D297F6E}" type="slidenum">
              <a:rPr kumimoji="0" lang="nl-BE" sz="105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nl-BE" sz="1050" b="0" i="0" u="none" strike="noStrike" kern="1200" cap="none" spc="0" normalizeH="0" baseline="0" noProof="0">
              <a:ln>
                <a:noFill/>
              </a:ln>
              <a:solidFill>
                <a:prstClr val="black"/>
              </a:solidFill>
              <a:effectLst/>
              <a:uLnTx/>
              <a:uFillTx/>
              <a:latin typeface="Arial"/>
              <a:ea typeface="+mn-ea"/>
              <a:cs typeface="+mn-cs"/>
            </a:endParaRPr>
          </a:p>
        </p:txBody>
      </p:sp>
      <p:sp>
        <p:nvSpPr>
          <p:cNvPr id="5" name="Titre 4">
            <a:extLst>
              <a:ext uri="{FF2B5EF4-FFF2-40B4-BE49-F238E27FC236}">
                <a16:creationId xmlns:a16="http://schemas.microsoft.com/office/drawing/2014/main" id="{0B3BEE0F-0110-409E-9D9B-75D2E99C1EE1}"/>
              </a:ext>
            </a:extLst>
          </p:cNvPr>
          <p:cNvSpPr>
            <a:spLocks noGrp="1"/>
          </p:cNvSpPr>
          <p:nvPr>
            <p:ph type="title"/>
          </p:nvPr>
        </p:nvSpPr>
        <p:spPr>
          <a:xfrm>
            <a:off x="954058" y="636261"/>
            <a:ext cx="9435645" cy="1656000"/>
          </a:xfrm>
        </p:spPr>
        <p:txBody>
          <a:bodyPr/>
          <a:lstStyle/>
          <a:p>
            <a:r>
              <a:rPr lang="en-US" dirty="0" err="1"/>
              <a:t>Aanpak</a:t>
            </a:r>
            <a:r>
              <a:rPr lang="en-US" dirty="0"/>
              <a:t> </a:t>
            </a:r>
            <a:r>
              <a:rPr lang="en-US" dirty="0" err="1"/>
              <a:t>crisisbeheer</a:t>
            </a:r>
            <a:r>
              <a:rPr lang="en-US" dirty="0"/>
              <a:t> </a:t>
            </a:r>
            <a:endParaRPr lang="en-BE" dirty="0"/>
          </a:p>
        </p:txBody>
      </p:sp>
      <p:sp>
        <p:nvSpPr>
          <p:cNvPr id="7" name="Flèche : courbe vers le bas 6">
            <a:extLst>
              <a:ext uri="{FF2B5EF4-FFF2-40B4-BE49-F238E27FC236}">
                <a16:creationId xmlns:a16="http://schemas.microsoft.com/office/drawing/2014/main" id="{104A8DAF-1A86-4D4E-A317-C1436E104680}"/>
              </a:ext>
            </a:extLst>
          </p:cNvPr>
          <p:cNvSpPr/>
          <p:nvPr/>
        </p:nvSpPr>
        <p:spPr>
          <a:xfrm>
            <a:off x="4502061" y="2219099"/>
            <a:ext cx="3187878" cy="12444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Flèche : courbe vers le bas 7">
            <a:extLst>
              <a:ext uri="{FF2B5EF4-FFF2-40B4-BE49-F238E27FC236}">
                <a16:creationId xmlns:a16="http://schemas.microsoft.com/office/drawing/2014/main" id="{0E906609-9B4D-42D0-930E-10344CBBF95F}"/>
              </a:ext>
            </a:extLst>
          </p:cNvPr>
          <p:cNvSpPr/>
          <p:nvPr/>
        </p:nvSpPr>
        <p:spPr>
          <a:xfrm rot="10800000">
            <a:off x="4429086" y="4267626"/>
            <a:ext cx="3187878" cy="1338044"/>
          </a:xfrm>
          <a:prstGeom prst="curved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ectangle 8">
            <a:extLst>
              <a:ext uri="{FF2B5EF4-FFF2-40B4-BE49-F238E27FC236}">
                <a16:creationId xmlns:a16="http://schemas.microsoft.com/office/drawing/2014/main" id="{74858B50-CD5D-4F37-9CFF-1A83C0377326}"/>
              </a:ext>
            </a:extLst>
          </p:cNvPr>
          <p:cNvSpPr/>
          <p:nvPr/>
        </p:nvSpPr>
        <p:spPr>
          <a:xfrm>
            <a:off x="5031427" y="1259702"/>
            <a:ext cx="2129143" cy="8148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Reactie</a:t>
            </a:r>
            <a:r>
              <a:rPr lang="en-US" dirty="0"/>
              <a:t> op de crisis</a:t>
            </a:r>
            <a:endParaRPr lang="en-BE" dirty="0"/>
          </a:p>
        </p:txBody>
      </p:sp>
      <p:sp>
        <p:nvSpPr>
          <p:cNvPr id="10" name="Rectangle 9">
            <a:extLst>
              <a:ext uri="{FF2B5EF4-FFF2-40B4-BE49-F238E27FC236}">
                <a16:creationId xmlns:a16="http://schemas.microsoft.com/office/drawing/2014/main" id="{F1687E0C-0953-43C4-BC80-CB7C2CF45690}"/>
              </a:ext>
            </a:extLst>
          </p:cNvPr>
          <p:cNvSpPr/>
          <p:nvPr/>
        </p:nvSpPr>
        <p:spPr>
          <a:xfrm>
            <a:off x="5031428" y="5750265"/>
            <a:ext cx="2129143" cy="81480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Preventie</a:t>
            </a:r>
            <a:r>
              <a:rPr lang="en-US" dirty="0"/>
              <a:t> en </a:t>
            </a:r>
            <a:r>
              <a:rPr lang="en-US" dirty="0" err="1"/>
              <a:t>anticipatie</a:t>
            </a:r>
            <a:endParaRPr lang="en-BE" dirty="0"/>
          </a:p>
        </p:txBody>
      </p:sp>
      <p:sp>
        <p:nvSpPr>
          <p:cNvPr id="12" name="Explosion : 8 points 11">
            <a:extLst>
              <a:ext uri="{FF2B5EF4-FFF2-40B4-BE49-F238E27FC236}">
                <a16:creationId xmlns:a16="http://schemas.microsoft.com/office/drawing/2014/main" id="{2E63BC22-5786-49A4-9876-D27E1351DF43}"/>
              </a:ext>
            </a:extLst>
          </p:cNvPr>
          <p:cNvSpPr/>
          <p:nvPr/>
        </p:nvSpPr>
        <p:spPr>
          <a:xfrm>
            <a:off x="3394164" y="3339180"/>
            <a:ext cx="2628860" cy="1143364"/>
          </a:xfrm>
          <a:prstGeom prst="irregularSeal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CRISIS</a:t>
            </a:r>
            <a:endParaRPr lang="en-BE" dirty="0">
              <a:solidFill>
                <a:srgbClr val="FF0000"/>
              </a:solidFill>
            </a:endParaRPr>
          </a:p>
        </p:txBody>
      </p:sp>
      <p:sp>
        <p:nvSpPr>
          <p:cNvPr id="13" name="Ellipse 12">
            <a:extLst>
              <a:ext uri="{FF2B5EF4-FFF2-40B4-BE49-F238E27FC236}">
                <a16:creationId xmlns:a16="http://schemas.microsoft.com/office/drawing/2014/main" id="{D28F9AD7-5212-4A45-9841-ADC464101B58}"/>
              </a:ext>
            </a:extLst>
          </p:cNvPr>
          <p:cNvSpPr/>
          <p:nvPr/>
        </p:nvSpPr>
        <p:spPr>
          <a:xfrm>
            <a:off x="2809875" y="2177569"/>
            <a:ext cx="2006511" cy="72213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2"/>
                </a:solidFill>
              </a:rPr>
              <a:t>Interventie</a:t>
            </a:r>
            <a:endParaRPr lang="en-BE" dirty="0">
              <a:solidFill>
                <a:schemeClr val="tx2"/>
              </a:solidFill>
            </a:endParaRPr>
          </a:p>
        </p:txBody>
      </p:sp>
      <p:sp>
        <p:nvSpPr>
          <p:cNvPr id="14" name="Ellipse 13">
            <a:extLst>
              <a:ext uri="{FF2B5EF4-FFF2-40B4-BE49-F238E27FC236}">
                <a16:creationId xmlns:a16="http://schemas.microsoft.com/office/drawing/2014/main" id="{4EB87463-73FB-4026-8138-36F62A113600}"/>
              </a:ext>
            </a:extLst>
          </p:cNvPr>
          <p:cNvSpPr/>
          <p:nvPr/>
        </p:nvSpPr>
        <p:spPr>
          <a:xfrm>
            <a:off x="7375614" y="2292261"/>
            <a:ext cx="2006511" cy="72213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2"/>
                </a:solidFill>
              </a:rPr>
              <a:t>Herstel</a:t>
            </a:r>
            <a:endParaRPr lang="en-BE" dirty="0">
              <a:solidFill>
                <a:schemeClr val="tx2"/>
              </a:solidFill>
            </a:endParaRPr>
          </a:p>
        </p:txBody>
      </p:sp>
      <p:sp>
        <p:nvSpPr>
          <p:cNvPr id="15" name="Ellipse 14">
            <a:extLst>
              <a:ext uri="{FF2B5EF4-FFF2-40B4-BE49-F238E27FC236}">
                <a16:creationId xmlns:a16="http://schemas.microsoft.com/office/drawing/2014/main" id="{43D96790-7280-4ED9-B5E8-026B3A3CE6F6}"/>
              </a:ext>
            </a:extLst>
          </p:cNvPr>
          <p:cNvSpPr/>
          <p:nvPr/>
        </p:nvSpPr>
        <p:spPr>
          <a:xfrm>
            <a:off x="7375614" y="4807326"/>
            <a:ext cx="2006511" cy="72213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Feedback</a:t>
            </a:r>
            <a:endParaRPr lang="en-BE" dirty="0">
              <a:solidFill>
                <a:schemeClr val="accent2"/>
              </a:solidFill>
            </a:endParaRPr>
          </a:p>
        </p:txBody>
      </p:sp>
      <p:sp>
        <p:nvSpPr>
          <p:cNvPr id="16" name="Ellipse 15">
            <a:extLst>
              <a:ext uri="{FF2B5EF4-FFF2-40B4-BE49-F238E27FC236}">
                <a16:creationId xmlns:a16="http://schemas.microsoft.com/office/drawing/2014/main" id="{7FE833A4-4B20-45E7-8BA5-1847CAA256C9}"/>
              </a:ext>
            </a:extLst>
          </p:cNvPr>
          <p:cNvSpPr/>
          <p:nvPr/>
        </p:nvSpPr>
        <p:spPr>
          <a:xfrm>
            <a:off x="2809874" y="4807326"/>
            <a:ext cx="2006511" cy="722137"/>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2"/>
                </a:solidFill>
              </a:rPr>
              <a:t>Anticipatie</a:t>
            </a:r>
            <a:endParaRPr lang="en-BE" dirty="0">
              <a:solidFill>
                <a:schemeClr val="accent2"/>
              </a:solidFill>
            </a:endParaRPr>
          </a:p>
        </p:txBody>
      </p:sp>
    </p:spTree>
    <p:extLst>
      <p:ext uri="{BB962C8B-B14F-4D97-AF65-F5344CB8AC3E}">
        <p14:creationId xmlns:p14="http://schemas.microsoft.com/office/powerpoint/2010/main" val="350328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4B5B785-E291-469C-8EBF-52538BFD79C9}"/>
              </a:ext>
            </a:extLst>
          </p:cNvPr>
          <p:cNvSpPr>
            <a:spLocks noGrp="1"/>
          </p:cNvSpPr>
          <p:nvPr>
            <p:ph type="sldNum" sz="quarter" idx="15"/>
          </p:nvPr>
        </p:nvSpPr>
        <p:spPr/>
        <p:txBody>
          <a:bodyPr/>
          <a:lstStyle/>
          <a:p>
            <a:r>
              <a:rPr lang="nl-BE"/>
              <a:t>Page </a:t>
            </a:r>
            <a:fld id="{9223332C-1EB2-4A5F-88FC-49094D297F6E}" type="slidenum">
              <a:rPr lang="nl-BE" smtClean="0"/>
              <a:pPr/>
              <a:t>9</a:t>
            </a:fld>
            <a:endParaRPr lang="nl-BE"/>
          </a:p>
        </p:txBody>
      </p:sp>
      <p:sp>
        <p:nvSpPr>
          <p:cNvPr id="3" name="Espace réservé du pied de page 2">
            <a:extLst>
              <a:ext uri="{FF2B5EF4-FFF2-40B4-BE49-F238E27FC236}">
                <a16:creationId xmlns:a16="http://schemas.microsoft.com/office/drawing/2014/main" id="{8868E02C-F87F-43B4-BC73-DB8D00948C40}"/>
              </a:ext>
            </a:extLst>
          </p:cNvPr>
          <p:cNvSpPr>
            <a:spLocks noGrp="1"/>
          </p:cNvSpPr>
          <p:nvPr>
            <p:ph type="ftr" sz="quarter" idx="14"/>
          </p:nvPr>
        </p:nvSpPr>
        <p:spPr>
          <a:xfrm>
            <a:off x="1343025" y="23017"/>
            <a:ext cx="4680000" cy="360000"/>
          </a:xfrm>
        </p:spPr>
        <p:txBody>
          <a:bodyPr/>
          <a:lstStyle/>
          <a:p>
            <a:r>
              <a:rPr lang="fr-FR"/>
              <a:t>Nationale calamiteitenstrategie voor erfgoed </a:t>
            </a:r>
            <a:endParaRPr lang="nl-BE"/>
          </a:p>
        </p:txBody>
      </p:sp>
      <p:sp>
        <p:nvSpPr>
          <p:cNvPr id="5" name="Titre 4">
            <a:extLst>
              <a:ext uri="{FF2B5EF4-FFF2-40B4-BE49-F238E27FC236}">
                <a16:creationId xmlns:a16="http://schemas.microsoft.com/office/drawing/2014/main" id="{C595A284-9550-4ED0-90DD-2C65FB02D4C3}"/>
              </a:ext>
            </a:extLst>
          </p:cNvPr>
          <p:cNvSpPr>
            <a:spLocks noGrp="1"/>
          </p:cNvSpPr>
          <p:nvPr>
            <p:ph type="title"/>
          </p:nvPr>
        </p:nvSpPr>
        <p:spPr>
          <a:xfrm>
            <a:off x="954058" y="636261"/>
            <a:ext cx="9435645" cy="1656000"/>
          </a:xfrm>
        </p:spPr>
        <p:txBody>
          <a:bodyPr/>
          <a:lstStyle/>
          <a:p>
            <a:r>
              <a:rPr lang="en-US" dirty="0"/>
              <a:t>Midden </a:t>
            </a:r>
            <a:r>
              <a:rPr lang="en-US" dirty="0" err="1"/>
              <a:t>juli</a:t>
            </a:r>
            <a:r>
              <a:rPr lang="en-US" dirty="0"/>
              <a:t> 2021 : </a:t>
            </a:r>
            <a:r>
              <a:rPr lang="en-US" dirty="0" err="1"/>
              <a:t>acties</a:t>
            </a:r>
            <a:r>
              <a:rPr lang="en-US" dirty="0"/>
              <a:t> door het KIK</a:t>
            </a:r>
            <a:endParaRPr lang="en-BE" dirty="0"/>
          </a:p>
        </p:txBody>
      </p:sp>
      <p:sp>
        <p:nvSpPr>
          <p:cNvPr id="6" name="Espace réservé du texte 5">
            <a:extLst>
              <a:ext uri="{FF2B5EF4-FFF2-40B4-BE49-F238E27FC236}">
                <a16:creationId xmlns:a16="http://schemas.microsoft.com/office/drawing/2014/main" id="{7E9AB0C5-4417-4CF4-9D7B-EE1AFBFD8D39}"/>
              </a:ext>
            </a:extLst>
          </p:cNvPr>
          <p:cNvSpPr>
            <a:spLocks noGrp="1"/>
          </p:cNvSpPr>
          <p:nvPr>
            <p:ph type="body" sz="quarter" idx="16"/>
          </p:nvPr>
        </p:nvSpPr>
        <p:spPr>
          <a:xfrm>
            <a:off x="954058" y="2265004"/>
            <a:ext cx="6321385" cy="2841913"/>
          </a:xfrm>
        </p:spPr>
        <p:txBody>
          <a:bodyPr/>
          <a:lstStyle/>
          <a:p>
            <a:pPr marL="285750" indent="-285750">
              <a:lnSpc>
                <a:spcPct val="200000"/>
              </a:lnSpc>
              <a:buFont typeface="Arial" panose="020B0604020202020204" pitchFamily="34" charset="0"/>
              <a:buChar char="•"/>
            </a:pPr>
            <a:r>
              <a:rPr lang="en-US" sz="2400" dirty="0" err="1"/>
              <a:t>Uitwerken</a:t>
            </a:r>
            <a:r>
              <a:rPr lang="en-US" sz="2400" dirty="0"/>
              <a:t> </a:t>
            </a:r>
            <a:r>
              <a:rPr lang="en-US" sz="2400" dirty="0" err="1"/>
              <a:t>en</a:t>
            </a:r>
            <a:r>
              <a:rPr lang="en-US" sz="2400" dirty="0"/>
              <a:t> </a:t>
            </a:r>
            <a:r>
              <a:rPr lang="en-US" sz="2400" dirty="0" err="1"/>
              <a:t>coordineren</a:t>
            </a:r>
            <a:r>
              <a:rPr lang="en-US" sz="2400" dirty="0"/>
              <a:t> crisis </a:t>
            </a:r>
            <a:r>
              <a:rPr lang="en-US" sz="2400" dirty="0" err="1"/>
              <a:t>comité</a:t>
            </a:r>
            <a:r>
              <a:rPr lang="en-US" sz="2400" dirty="0"/>
              <a:t> </a:t>
            </a:r>
          </a:p>
          <a:p>
            <a:pPr marL="285750" indent="-285750">
              <a:lnSpc>
                <a:spcPct val="200000"/>
              </a:lnSpc>
              <a:buFont typeface="Arial" panose="020B0604020202020204" pitchFamily="34" charset="0"/>
              <a:buChar char="•"/>
            </a:pPr>
            <a:r>
              <a:rPr lang="en-US" sz="2400" dirty="0" err="1"/>
              <a:t>Interventies</a:t>
            </a:r>
            <a:r>
              <a:rPr lang="en-US" sz="2400" dirty="0"/>
              <a:t> </a:t>
            </a:r>
            <a:r>
              <a:rPr lang="en-US" sz="2400" dirty="0" err="1"/>
              <a:t>ter</a:t>
            </a:r>
            <a:r>
              <a:rPr lang="en-US" sz="2400" dirty="0"/>
              <a:t> </a:t>
            </a:r>
            <a:r>
              <a:rPr lang="en-US" sz="2400" dirty="0" err="1"/>
              <a:t>plaatse</a:t>
            </a:r>
            <a:endParaRPr lang="en-US" sz="2400" dirty="0"/>
          </a:p>
          <a:p>
            <a:pPr marL="285750" indent="-285750">
              <a:lnSpc>
                <a:spcPct val="200000"/>
              </a:lnSpc>
              <a:buFont typeface="Arial" panose="020B0604020202020204" pitchFamily="34" charset="0"/>
              <a:buChar char="•"/>
            </a:pPr>
            <a:r>
              <a:rPr lang="en-US" sz="2400" dirty="0" err="1"/>
              <a:t>Adviesverlening</a:t>
            </a:r>
            <a:r>
              <a:rPr lang="en-US" sz="2400" dirty="0"/>
              <a:t> </a:t>
            </a:r>
            <a:r>
              <a:rPr lang="en-US" sz="2400" dirty="0" err="1"/>
              <a:t>ter</a:t>
            </a:r>
            <a:r>
              <a:rPr lang="en-US" sz="2400" dirty="0"/>
              <a:t> </a:t>
            </a:r>
            <a:r>
              <a:rPr lang="en-US" sz="2400" dirty="0" err="1"/>
              <a:t>plaatse</a:t>
            </a:r>
            <a:r>
              <a:rPr lang="en-US" sz="2400" dirty="0"/>
              <a:t> </a:t>
            </a:r>
            <a:r>
              <a:rPr lang="en-US" sz="2400" dirty="0" err="1"/>
              <a:t>en</a:t>
            </a:r>
            <a:r>
              <a:rPr lang="en-US" sz="2400" dirty="0"/>
              <a:t> op </a:t>
            </a:r>
            <a:r>
              <a:rPr lang="en-US" sz="2400" dirty="0" err="1"/>
              <a:t>afstand</a:t>
            </a:r>
            <a:endParaRPr lang="en-US" sz="2400" dirty="0"/>
          </a:p>
          <a:p>
            <a:pPr marL="285750" indent="-285750">
              <a:lnSpc>
                <a:spcPct val="200000"/>
              </a:lnSpc>
              <a:buFont typeface="Arial" panose="020B0604020202020204" pitchFamily="34" charset="0"/>
              <a:buChar char="•"/>
            </a:pPr>
            <a:endParaRPr lang="en-BE" dirty="0">
              <a:latin typeface="+mj-lt"/>
            </a:endParaRPr>
          </a:p>
        </p:txBody>
      </p:sp>
      <p:pic>
        <p:nvPicPr>
          <p:cNvPr id="9" name="Picture 8">
            <a:extLst>
              <a:ext uri="{FF2B5EF4-FFF2-40B4-BE49-F238E27FC236}">
                <a16:creationId xmlns:a16="http://schemas.microsoft.com/office/drawing/2014/main" id="{61C3ECA7-868E-4990-B035-76542FEE57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01981" y="1345959"/>
            <a:ext cx="6240001" cy="4680001"/>
          </a:xfrm>
          <a:prstGeom prst="rect">
            <a:avLst/>
          </a:prstGeom>
        </p:spPr>
      </p:pic>
    </p:spTree>
    <p:extLst>
      <p:ext uri="{BB962C8B-B14F-4D97-AF65-F5344CB8AC3E}">
        <p14:creationId xmlns:p14="http://schemas.microsoft.com/office/powerpoint/2010/main" val="3617924520"/>
      </p:ext>
    </p:extLst>
  </p:cSld>
  <p:clrMapOvr>
    <a:masterClrMapping/>
  </p:clrMapOvr>
</p:sld>
</file>

<file path=ppt/theme/theme1.xml><?xml version="1.0" encoding="utf-8"?>
<a:theme xmlns:a="http://schemas.openxmlformats.org/drawingml/2006/main" name="Title Slides - NL">
  <a:themeElements>
    <a:clrScheme name="KIK-IRPA">
      <a:dk1>
        <a:sysClr val="windowText" lastClr="000000"/>
      </a:dk1>
      <a:lt1>
        <a:sysClr val="window" lastClr="FFFFFF"/>
      </a:lt1>
      <a:dk2>
        <a:srgbClr val="B5945F"/>
      </a:dk2>
      <a:lt2>
        <a:srgbClr val="E6E6E6"/>
      </a:lt2>
      <a:accent1>
        <a:srgbClr val="B5945F"/>
      </a:accent1>
      <a:accent2>
        <a:srgbClr val="24195D"/>
      </a:accent2>
      <a:accent3>
        <a:srgbClr val="E6E6E6"/>
      </a:accent3>
      <a:accent4>
        <a:srgbClr val="FFC000"/>
      </a:accent4>
      <a:accent5>
        <a:srgbClr val="5B9BD5"/>
      </a:accent5>
      <a:accent6>
        <a:srgbClr val="70AD47"/>
      </a:accent6>
      <a:hlink>
        <a:srgbClr val="0563C1"/>
      </a:hlink>
      <a:folHlink>
        <a:srgbClr val="954F72"/>
      </a:folHlink>
    </a:clrScheme>
    <a:fontScheme name="IKI-IRP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K-IRPA" id="{125A966D-8183-484D-8ED4-050D113FF671}" vid="{88BEC9DC-F270-4EFD-9297-7664B4024E74}"/>
    </a:ext>
  </a:extLst>
</a:theme>
</file>

<file path=ppt/theme/theme2.xml><?xml version="1.0" encoding="utf-8"?>
<a:theme xmlns:a="http://schemas.openxmlformats.org/drawingml/2006/main" name="Title Slides - FR">
  <a:themeElements>
    <a:clrScheme name="KIK-IRPA">
      <a:dk1>
        <a:sysClr val="windowText" lastClr="000000"/>
      </a:dk1>
      <a:lt1>
        <a:sysClr val="window" lastClr="FFFFFF"/>
      </a:lt1>
      <a:dk2>
        <a:srgbClr val="B5945F"/>
      </a:dk2>
      <a:lt2>
        <a:srgbClr val="E6E6E6"/>
      </a:lt2>
      <a:accent1>
        <a:srgbClr val="B5945F"/>
      </a:accent1>
      <a:accent2>
        <a:srgbClr val="24195D"/>
      </a:accent2>
      <a:accent3>
        <a:srgbClr val="E6E6E6"/>
      </a:accent3>
      <a:accent4>
        <a:srgbClr val="FFC000"/>
      </a:accent4>
      <a:accent5>
        <a:srgbClr val="5B9BD5"/>
      </a:accent5>
      <a:accent6>
        <a:srgbClr val="70AD47"/>
      </a:accent6>
      <a:hlink>
        <a:srgbClr val="0563C1"/>
      </a:hlink>
      <a:folHlink>
        <a:srgbClr val="954F72"/>
      </a:folHlink>
    </a:clrScheme>
    <a:fontScheme name="IKI-IRP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K-IRPA" id="{125A966D-8183-484D-8ED4-050D113FF671}" vid="{E811C12D-F327-4A46-8F38-19BDE4F93CA8}"/>
    </a:ext>
  </a:extLst>
</a:theme>
</file>

<file path=ppt/theme/theme3.xml><?xml version="1.0" encoding="utf-8"?>
<a:theme xmlns:a="http://schemas.openxmlformats.org/drawingml/2006/main" name="Title Slides - EN">
  <a:themeElements>
    <a:clrScheme name="KIK-IRPA">
      <a:dk1>
        <a:sysClr val="windowText" lastClr="000000"/>
      </a:dk1>
      <a:lt1>
        <a:sysClr val="window" lastClr="FFFFFF"/>
      </a:lt1>
      <a:dk2>
        <a:srgbClr val="B5945F"/>
      </a:dk2>
      <a:lt2>
        <a:srgbClr val="E6E6E6"/>
      </a:lt2>
      <a:accent1>
        <a:srgbClr val="B5945F"/>
      </a:accent1>
      <a:accent2>
        <a:srgbClr val="24195D"/>
      </a:accent2>
      <a:accent3>
        <a:srgbClr val="E6E6E6"/>
      </a:accent3>
      <a:accent4>
        <a:srgbClr val="FFC000"/>
      </a:accent4>
      <a:accent5>
        <a:srgbClr val="5B9BD5"/>
      </a:accent5>
      <a:accent6>
        <a:srgbClr val="70AD47"/>
      </a:accent6>
      <a:hlink>
        <a:srgbClr val="0563C1"/>
      </a:hlink>
      <a:folHlink>
        <a:srgbClr val="954F72"/>
      </a:folHlink>
    </a:clrScheme>
    <a:fontScheme name="IKI-IRP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K-IRPA" id="{125A966D-8183-484D-8ED4-050D113FF671}" vid="{654A913D-CC16-4BCC-9AA8-D325F6481D5C}"/>
    </a:ext>
  </a:extLst>
</a:theme>
</file>

<file path=ppt/theme/theme4.xml><?xml version="1.0" encoding="utf-8"?>
<a:theme xmlns:a="http://schemas.openxmlformats.org/drawingml/2006/main" name="Content Slides">
  <a:themeElements>
    <a:clrScheme name="KIK-IRPA">
      <a:dk1>
        <a:sysClr val="windowText" lastClr="000000"/>
      </a:dk1>
      <a:lt1>
        <a:sysClr val="window" lastClr="FFFFFF"/>
      </a:lt1>
      <a:dk2>
        <a:srgbClr val="B5945F"/>
      </a:dk2>
      <a:lt2>
        <a:srgbClr val="E6E6E6"/>
      </a:lt2>
      <a:accent1>
        <a:srgbClr val="B5945F"/>
      </a:accent1>
      <a:accent2>
        <a:srgbClr val="24195D"/>
      </a:accent2>
      <a:accent3>
        <a:srgbClr val="E6E6E6"/>
      </a:accent3>
      <a:accent4>
        <a:srgbClr val="FFC000"/>
      </a:accent4>
      <a:accent5>
        <a:srgbClr val="5B9BD5"/>
      </a:accent5>
      <a:accent6>
        <a:srgbClr val="70AD47"/>
      </a:accent6>
      <a:hlink>
        <a:srgbClr val="0563C1"/>
      </a:hlink>
      <a:folHlink>
        <a:srgbClr val="954F72"/>
      </a:folHlink>
    </a:clrScheme>
    <a:fontScheme name="IKI-IRP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K-IRPA" id="{125A966D-8183-484D-8ED4-050D113FF671}" vid="{A36AFD12-397B-413D-AD98-DA9023D5CABB}"/>
    </a:ext>
  </a:extLst>
</a:theme>
</file>

<file path=ppt/theme/theme5.xml><?xml version="1.0" encoding="utf-8"?>
<a:theme xmlns:a="http://schemas.openxmlformats.org/drawingml/2006/main" name="1_Title Slides - FR">
  <a:themeElements>
    <a:clrScheme name="KIK-IRPA">
      <a:dk1>
        <a:sysClr val="windowText" lastClr="000000"/>
      </a:dk1>
      <a:lt1>
        <a:sysClr val="window" lastClr="FFFFFF"/>
      </a:lt1>
      <a:dk2>
        <a:srgbClr val="B5945F"/>
      </a:dk2>
      <a:lt2>
        <a:srgbClr val="E6E6E6"/>
      </a:lt2>
      <a:accent1>
        <a:srgbClr val="B5945F"/>
      </a:accent1>
      <a:accent2>
        <a:srgbClr val="24195D"/>
      </a:accent2>
      <a:accent3>
        <a:srgbClr val="E6E6E6"/>
      </a:accent3>
      <a:accent4>
        <a:srgbClr val="FFC000"/>
      </a:accent4>
      <a:accent5>
        <a:srgbClr val="5B9BD5"/>
      </a:accent5>
      <a:accent6>
        <a:srgbClr val="70AD47"/>
      </a:accent6>
      <a:hlink>
        <a:srgbClr val="0563C1"/>
      </a:hlink>
      <a:folHlink>
        <a:srgbClr val="954F72"/>
      </a:folHlink>
    </a:clrScheme>
    <a:fontScheme name="IKI-IRP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K-IRPA" id="{125A966D-8183-484D-8ED4-050D113FF671}" vid="{E811C12D-F327-4A46-8F38-19BDE4F93CA8}"/>
    </a:ext>
  </a:extLst>
</a:theme>
</file>

<file path=ppt/theme/theme6.xml><?xml version="1.0" encoding="utf-8"?>
<a:theme xmlns:a="http://schemas.openxmlformats.org/drawingml/2006/main" name="1_Content Slides">
  <a:themeElements>
    <a:clrScheme name="KIK-IRPA">
      <a:dk1>
        <a:sysClr val="windowText" lastClr="000000"/>
      </a:dk1>
      <a:lt1>
        <a:sysClr val="window" lastClr="FFFFFF"/>
      </a:lt1>
      <a:dk2>
        <a:srgbClr val="B5945F"/>
      </a:dk2>
      <a:lt2>
        <a:srgbClr val="E6E6E6"/>
      </a:lt2>
      <a:accent1>
        <a:srgbClr val="B5945F"/>
      </a:accent1>
      <a:accent2>
        <a:srgbClr val="24195D"/>
      </a:accent2>
      <a:accent3>
        <a:srgbClr val="E6E6E6"/>
      </a:accent3>
      <a:accent4>
        <a:srgbClr val="FFC000"/>
      </a:accent4>
      <a:accent5>
        <a:srgbClr val="5B9BD5"/>
      </a:accent5>
      <a:accent6>
        <a:srgbClr val="70AD47"/>
      </a:accent6>
      <a:hlink>
        <a:srgbClr val="0563C1"/>
      </a:hlink>
      <a:folHlink>
        <a:srgbClr val="954F72"/>
      </a:folHlink>
    </a:clrScheme>
    <a:fontScheme name="IKI-IRP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IK-IRPA" id="{125A966D-8183-484D-8ED4-050D113FF671}" vid="{A36AFD12-397B-413D-AD98-DA9023D5CAB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9D950E1577FA4497B714C8475F0477" ma:contentTypeVersion="12" ma:contentTypeDescription="Create a new document." ma:contentTypeScope="" ma:versionID="a8d7df61bc55bfbdc7006fa438496b9c">
  <xsd:schema xmlns:xsd="http://www.w3.org/2001/XMLSchema" xmlns:xs="http://www.w3.org/2001/XMLSchema" xmlns:p="http://schemas.microsoft.com/office/2006/metadata/properties" xmlns:ns2="8ed712be-f20f-4430-a973-a1d2f77d8262" xmlns:ns3="12835a66-50eb-4f8f-990c-5fe2d0c352f7" targetNamespace="http://schemas.microsoft.com/office/2006/metadata/properties" ma:root="true" ma:fieldsID="996f986413b77988f910b981e7b37231" ns2:_="" ns3:_="">
    <xsd:import namespace="8ed712be-f20f-4430-a973-a1d2f77d8262"/>
    <xsd:import namespace="12835a66-50eb-4f8f-990c-5fe2d0c352f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712be-f20f-4430-a973-a1d2f77d82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835a66-50eb-4f8f-990c-5fe2d0c352f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2DECA1-19BF-45F4-AFAF-646BE217D3DD}">
  <ds:schemaRefs>
    <ds:schemaRef ds:uri="http://purl.org/dc/elements/1.1/"/>
    <ds:schemaRef ds:uri="http://purl.org/dc/terms/"/>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12835a66-50eb-4f8f-990c-5fe2d0c352f7"/>
    <ds:schemaRef ds:uri="8ed712be-f20f-4430-a973-a1d2f77d8262"/>
  </ds:schemaRefs>
</ds:datastoreItem>
</file>

<file path=customXml/itemProps2.xml><?xml version="1.0" encoding="utf-8"?>
<ds:datastoreItem xmlns:ds="http://schemas.openxmlformats.org/officeDocument/2006/customXml" ds:itemID="{B3D8AA8C-7CE3-47BC-90C5-2834BCCCBA73}">
  <ds:schemaRefs>
    <ds:schemaRef ds:uri="12835a66-50eb-4f8f-990c-5fe2d0c352f7"/>
    <ds:schemaRef ds:uri="8ed712be-f20f-4430-a973-a1d2f77d826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5EC872-BE8B-424C-936A-CFC1C20C01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KIK-IRPA</Template>
  <TotalTime>6620</TotalTime>
  <Words>971</Words>
  <Application>Microsoft Office PowerPoint</Application>
  <PresentationFormat>Widescreen</PresentationFormat>
  <Paragraphs>158</Paragraphs>
  <Slides>24</Slides>
  <Notes>7</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24</vt:i4>
      </vt:variant>
    </vt:vector>
  </HeadingPairs>
  <TitlesOfParts>
    <vt:vector size="34" baseType="lpstr">
      <vt:lpstr>Arial</vt:lpstr>
      <vt:lpstr>Calibri</vt:lpstr>
      <vt:lpstr>Georgia</vt:lpstr>
      <vt:lpstr>Verdana</vt:lpstr>
      <vt:lpstr>Title Slides - NL</vt:lpstr>
      <vt:lpstr>Title Slides - FR</vt:lpstr>
      <vt:lpstr>Title Slides - EN</vt:lpstr>
      <vt:lpstr>Content Slides</vt:lpstr>
      <vt:lpstr>1_Title Slides - FR</vt:lpstr>
      <vt:lpstr>1_Content Slides</vt:lpstr>
      <vt:lpstr>Nationale calamiteitenstrategie voor erfgoed </vt:lpstr>
      <vt:lpstr>1. Het KIK - expertise </vt:lpstr>
      <vt:lpstr>PowerPoint Presentation</vt:lpstr>
      <vt:lpstr>Interdisciplinaire context</vt:lpstr>
      <vt:lpstr>Rol als coordinator uitwerking strategie rampenplan voor het federaal wetenschapsbeleid </vt:lpstr>
      <vt:lpstr>2. overstromingen </vt:lpstr>
      <vt:lpstr>Een uitzonderlijke ramp op alle niveaus….ook voor erfgoed</vt:lpstr>
      <vt:lpstr>Aanpak crisisbeheer </vt:lpstr>
      <vt:lpstr>Midden juli 2021 : acties door het KIK</vt:lpstr>
      <vt:lpstr>crisiscomité : de verbindende rol van het KIK</vt:lpstr>
      <vt:lpstr>&gt; 250 getroffen sites impactés </vt:lpstr>
      <vt:lpstr>PowerPoint Presentation</vt:lpstr>
      <vt:lpstr>PowerPoint Presentation</vt:lpstr>
      <vt:lpstr>3. Naar een nationale calamiteitenstrategie voor het erfgoed</vt:lpstr>
      <vt:lpstr>Prioritaire acties   </vt:lpstr>
      <vt:lpstr>Acties KIK 2022  2024 </vt:lpstr>
      <vt:lpstr>Structurele samenwerking met de deelstaten is cruciaal</vt:lpstr>
      <vt:lpstr>Pistes van integratie erfgoed in bestaande crisiscomités</vt:lpstr>
      <vt:lpstr>PowerPoint Presentation</vt:lpstr>
      <vt:lpstr>PowerPoint Presentation</vt:lpstr>
      <vt:lpstr>PowerPoint Presentation</vt:lpstr>
      <vt:lpstr>3. Besluit</vt:lpstr>
      <vt:lpstr>Crisis van overstromingen : lessons learnt</vt:lpstr>
      <vt:lpstr>Bedankt. Merci.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of your presentation</dc:title>
  <dc:creator>Wivine Roland-Gosselin</dc:creator>
  <cp:lastModifiedBy>Hilde De Clercq</cp:lastModifiedBy>
  <cp:revision>48</cp:revision>
  <cp:lastPrinted>2022-05-02T06:25:50Z</cp:lastPrinted>
  <dcterms:created xsi:type="dcterms:W3CDTF">2021-01-21T20:02:13Z</dcterms:created>
  <dcterms:modified xsi:type="dcterms:W3CDTF">2022-05-02T06:26:32Z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0x010100879D950E1577FA4497B714C8475F0477</vt:lpwstr>
  </property>
</Properties>
</file>