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  <p:sldMasterId id="2147483679" r:id="rId5"/>
  </p:sldMasterIdLst>
  <p:notesMasterIdLst>
    <p:notesMasterId r:id="rId31"/>
  </p:notesMasterIdLst>
  <p:handoutMasterIdLst>
    <p:handoutMasterId r:id="rId32"/>
  </p:handoutMasterIdLst>
  <p:sldIdLst>
    <p:sldId id="279" r:id="rId6"/>
    <p:sldId id="297" r:id="rId7"/>
    <p:sldId id="311" r:id="rId8"/>
    <p:sldId id="313" r:id="rId9"/>
    <p:sldId id="312" r:id="rId10"/>
    <p:sldId id="314" r:id="rId11"/>
    <p:sldId id="315" r:id="rId12"/>
    <p:sldId id="316" r:id="rId13"/>
    <p:sldId id="317" r:id="rId14"/>
    <p:sldId id="318" r:id="rId15"/>
    <p:sldId id="321" r:id="rId16"/>
    <p:sldId id="319" r:id="rId17"/>
    <p:sldId id="320" r:id="rId18"/>
    <p:sldId id="322" r:id="rId19"/>
    <p:sldId id="323" r:id="rId20"/>
    <p:sldId id="324" r:id="rId21"/>
    <p:sldId id="334" r:id="rId22"/>
    <p:sldId id="333" r:id="rId23"/>
    <p:sldId id="325" r:id="rId24"/>
    <p:sldId id="328" r:id="rId25"/>
    <p:sldId id="326" r:id="rId26"/>
    <p:sldId id="327" r:id="rId27"/>
    <p:sldId id="329" r:id="rId28"/>
    <p:sldId id="330" r:id="rId29"/>
    <p:sldId id="332" r:id="rId30"/>
  </p:sldIdLst>
  <p:sldSz cx="9144000" cy="5143500" type="screen16x9"/>
  <p:notesSz cx="9144000" cy="6858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Flanders Art Sans" panose="020B0604020202020204" charset="0"/>
      <p:regular r:id="rId37"/>
      <p:bold r:id="rId38"/>
      <p:italic r:id="rId39"/>
      <p:boldItalic r:id="rId40"/>
    </p:embeddedFont>
    <p:embeddedFont>
      <p:font typeface="FlandersArtSans-Bold" panose="00000800000000000000" pitchFamily="2" charset="0"/>
      <p:bold r:id="rId41"/>
    </p:embeddedFont>
    <p:embeddedFont>
      <p:font typeface="FlandersArtSans-Regular" panose="00000500000000000000" pitchFamily="2" charset="0"/>
      <p:regular r:id="rId42"/>
    </p:embeddedFont>
    <p:embeddedFont>
      <p:font typeface="FlandersArtSerif-Regular" panose="00000500000000000000" pitchFamily="2" charset="0"/>
      <p:regular r:id="rId43"/>
    </p:embeddedFont>
    <p:embeddedFont>
      <p:font typeface="Myriad Pro Light" panose="020B0603030403020204" pitchFamily="34" charset="0"/>
      <p:bold r:id="rId44"/>
    </p:embeddedFont>
  </p:embeddedFont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55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646464"/>
    <a:srgbClr val="EEEEE7"/>
    <a:srgbClr val="717171"/>
    <a:srgbClr val="9B9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70F8A3-F15C-4164-BC69-849BCFA07341}" v="13" dt="2022-05-02T19:57:13.1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59" autoAdjust="0"/>
    <p:restoredTop sz="86421" autoAdjust="0"/>
  </p:normalViewPr>
  <p:slideViewPr>
    <p:cSldViewPr snapToGrid="0" showGuides="1">
      <p:cViewPr varScale="1">
        <p:scale>
          <a:sx n="88" d="100"/>
          <a:sy n="88" d="100"/>
        </p:scale>
        <p:origin x="480" y="64"/>
      </p:cViewPr>
      <p:guideLst>
        <p:guide orient="horz" pos="2160"/>
        <p:guide pos="2880"/>
        <p:guide orient="horz" pos="1620"/>
        <p:guide pos="55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2988" y="66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4.fntdata"/><Relationship Id="rId49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 Damme Lukas" userId="fafe2169-a1db-44f0-9b9a-39705ce66ff3" providerId="ADAL" clId="{AE70F8A3-F15C-4164-BC69-849BCFA07341}"/>
    <pc:docChg chg="custSel modSld">
      <pc:chgData name="Van Damme Lukas" userId="fafe2169-a1db-44f0-9b9a-39705ce66ff3" providerId="ADAL" clId="{AE70F8A3-F15C-4164-BC69-849BCFA07341}" dt="2022-05-04T14:27:54.658" v="2950" actId="20577"/>
      <pc:docMkLst>
        <pc:docMk/>
      </pc:docMkLst>
      <pc:sldChg chg="modSp mod">
        <pc:chgData name="Van Damme Lukas" userId="fafe2169-a1db-44f0-9b9a-39705ce66ff3" providerId="ADAL" clId="{AE70F8A3-F15C-4164-BC69-849BCFA07341}" dt="2022-05-02T12:31:25.917" v="1855" actId="108"/>
        <pc:sldMkLst>
          <pc:docMk/>
          <pc:sldMk cId="1078686646" sldId="312"/>
        </pc:sldMkLst>
        <pc:spChg chg="mod">
          <ac:chgData name="Van Damme Lukas" userId="fafe2169-a1db-44f0-9b9a-39705ce66ff3" providerId="ADAL" clId="{AE70F8A3-F15C-4164-BC69-849BCFA07341}" dt="2022-05-02T12:31:25.917" v="1855" actId="108"/>
          <ac:spMkLst>
            <pc:docMk/>
            <pc:sldMk cId="1078686646" sldId="312"/>
            <ac:spMk id="2" creationId="{611C3E2B-072A-4C16-9227-A64DE2F28CA3}"/>
          </ac:spMkLst>
        </pc:spChg>
      </pc:sldChg>
      <pc:sldChg chg="modSp mod">
        <pc:chgData name="Van Damme Lukas" userId="fafe2169-a1db-44f0-9b9a-39705ce66ff3" providerId="ADAL" clId="{AE70F8A3-F15C-4164-BC69-849BCFA07341}" dt="2022-05-02T12:31:04.514" v="1852" actId="207"/>
        <pc:sldMkLst>
          <pc:docMk/>
          <pc:sldMk cId="1647353330" sldId="314"/>
        </pc:sldMkLst>
        <pc:spChg chg="mod">
          <ac:chgData name="Van Damme Lukas" userId="fafe2169-a1db-44f0-9b9a-39705ce66ff3" providerId="ADAL" clId="{AE70F8A3-F15C-4164-BC69-849BCFA07341}" dt="2022-05-02T12:31:04.514" v="1852" actId="207"/>
          <ac:spMkLst>
            <pc:docMk/>
            <pc:sldMk cId="1647353330" sldId="314"/>
            <ac:spMk id="2" creationId="{611C3E2B-072A-4C16-9227-A64DE2F28CA3}"/>
          </ac:spMkLst>
        </pc:spChg>
        <pc:spChg chg="mod">
          <ac:chgData name="Van Damme Lukas" userId="fafe2169-a1db-44f0-9b9a-39705ce66ff3" providerId="ADAL" clId="{AE70F8A3-F15C-4164-BC69-849BCFA07341}" dt="2022-05-02T12:29:47.495" v="1831" actId="14100"/>
          <ac:spMkLst>
            <pc:docMk/>
            <pc:sldMk cId="1647353330" sldId="314"/>
            <ac:spMk id="3" creationId="{8101A516-1B4F-4795-915E-4F2DC1095EF3}"/>
          </ac:spMkLst>
        </pc:spChg>
      </pc:sldChg>
      <pc:sldChg chg="modSp mod">
        <pc:chgData name="Van Damme Lukas" userId="fafe2169-a1db-44f0-9b9a-39705ce66ff3" providerId="ADAL" clId="{AE70F8A3-F15C-4164-BC69-849BCFA07341}" dt="2022-05-02T12:31:41.637" v="1858" actId="207"/>
        <pc:sldMkLst>
          <pc:docMk/>
          <pc:sldMk cId="2588039770" sldId="316"/>
        </pc:sldMkLst>
        <pc:spChg chg="mod">
          <ac:chgData name="Van Damme Lukas" userId="fafe2169-a1db-44f0-9b9a-39705ce66ff3" providerId="ADAL" clId="{AE70F8A3-F15C-4164-BC69-849BCFA07341}" dt="2022-05-02T12:31:41.637" v="1858" actId="207"/>
          <ac:spMkLst>
            <pc:docMk/>
            <pc:sldMk cId="2588039770" sldId="316"/>
            <ac:spMk id="2" creationId="{611C3E2B-072A-4C16-9227-A64DE2F28CA3}"/>
          </ac:spMkLst>
        </pc:spChg>
      </pc:sldChg>
      <pc:sldChg chg="modSp mod">
        <pc:chgData name="Van Damme Lukas" userId="fafe2169-a1db-44f0-9b9a-39705ce66ff3" providerId="ADAL" clId="{AE70F8A3-F15C-4164-BC69-849BCFA07341}" dt="2022-05-02T13:14:23.476" v="2593" actId="20577"/>
        <pc:sldMkLst>
          <pc:docMk/>
          <pc:sldMk cId="3643717383" sldId="317"/>
        </pc:sldMkLst>
        <pc:spChg chg="mod">
          <ac:chgData name="Van Damme Lukas" userId="fafe2169-a1db-44f0-9b9a-39705ce66ff3" providerId="ADAL" clId="{AE70F8A3-F15C-4164-BC69-849BCFA07341}" dt="2022-05-02T13:14:23.476" v="2593" actId="20577"/>
          <ac:spMkLst>
            <pc:docMk/>
            <pc:sldMk cId="3643717383" sldId="317"/>
            <ac:spMk id="2" creationId="{611C3E2B-072A-4C16-9227-A64DE2F28CA3}"/>
          </ac:spMkLst>
        </pc:spChg>
      </pc:sldChg>
      <pc:sldChg chg="modSp mod">
        <pc:chgData name="Van Damme Lukas" userId="fafe2169-a1db-44f0-9b9a-39705ce66ff3" providerId="ADAL" clId="{AE70F8A3-F15C-4164-BC69-849BCFA07341}" dt="2022-05-04T14:27:54.658" v="2950" actId="20577"/>
        <pc:sldMkLst>
          <pc:docMk/>
          <pc:sldMk cId="3313807319" sldId="319"/>
        </pc:sldMkLst>
        <pc:spChg chg="mod">
          <ac:chgData name="Van Damme Lukas" userId="fafe2169-a1db-44f0-9b9a-39705ce66ff3" providerId="ADAL" clId="{AE70F8A3-F15C-4164-BC69-849BCFA07341}" dt="2022-05-04T14:27:54.658" v="2950" actId="20577"/>
          <ac:spMkLst>
            <pc:docMk/>
            <pc:sldMk cId="3313807319" sldId="319"/>
            <ac:spMk id="2" creationId="{611C3E2B-072A-4C16-9227-A64DE2F28CA3}"/>
          </ac:spMkLst>
        </pc:spChg>
      </pc:sldChg>
      <pc:sldChg chg="modSp mod">
        <pc:chgData name="Van Damme Lukas" userId="fafe2169-a1db-44f0-9b9a-39705ce66ff3" providerId="ADAL" clId="{AE70F8A3-F15C-4164-BC69-849BCFA07341}" dt="2022-05-02T13:33:22.556" v="2909" actId="20577"/>
        <pc:sldMkLst>
          <pc:docMk/>
          <pc:sldMk cId="4162630663" sldId="320"/>
        </pc:sldMkLst>
        <pc:spChg chg="mod">
          <ac:chgData name="Van Damme Lukas" userId="fafe2169-a1db-44f0-9b9a-39705ce66ff3" providerId="ADAL" clId="{AE70F8A3-F15C-4164-BC69-849BCFA07341}" dt="2022-05-02T13:33:22.556" v="2909" actId="20577"/>
          <ac:spMkLst>
            <pc:docMk/>
            <pc:sldMk cId="4162630663" sldId="320"/>
            <ac:spMk id="2" creationId="{611C3E2B-072A-4C16-9227-A64DE2F28CA3}"/>
          </ac:spMkLst>
        </pc:spChg>
        <pc:spChg chg="mod">
          <ac:chgData name="Van Damme Lukas" userId="fafe2169-a1db-44f0-9b9a-39705ce66ff3" providerId="ADAL" clId="{AE70F8A3-F15C-4164-BC69-849BCFA07341}" dt="2022-05-02T12:52:46.169" v="2213" actId="1076"/>
          <ac:spMkLst>
            <pc:docMk/>
            <pc:sldMk cId="4162630663" sldId="320"/>
            <ac:spMk id="3" creationId="{8101A516-1B4F-4795-915E-4F2DC1095EF3}"/>
          </ac:spMkLst>
        </pc:spChg>
      </pc:sldChg>
      <pc:sldChg chg="addSp delSp modSp mod">
        <pc:chgData name="Van Damme Lukas" userId="fafe2169-a1db-44f0-9b9a-39705ce66ff3" providerId="ADAL" clId="{AE70F8A3-F15C-4164-BC69-849BCFA07341}" dt="2022-05-02T19:57:13.128" v="2947" actId="1076"/>
        <pc:sldMkLst>
          <pc:docMk/>
          <pc:sldMk cId="2161367030" sldId="321"/>
        </pc:sldMkLst>
        <pc:spChg chg="add del mod">
          <ac:chgData name="Van Damme Lukas" userId="fafe2169-a1db-44f0-9b9a-39705ce66ff3" providerId="ADAL" clId="{AE70F8A3-F15C-4164-BC69-849BCFA07341}" dt="2022-05-02T19:56:53.947" v="2943" actId="478"/>
          <ac:spMkLst>
            <pc:docMk/>
            <pc:sldMk cId="2161367030" sldId="321"/>
            <ac:spMk id="4" creationId="{2791DD26-CD61-4E16-8310-D8B9C48CAB00}"/>
          </ac:spMkLst>
        </pc:spChg>
        <pc:picChg chg="del mod">
          <ac:chgData name="Van Damme Lukas" userId="fafe2169-a1db-44f0-9b9a-39705ce66ff3" providerId="ADAL" clId="{AE70F8A3-F15C-4164-BC69-849BCFA07341}" dt="2022-05-02T19:56:39.036" v="2940" actId="478"/>
          <ac:picMkLst>
            <pc:docMk/>
            <pc:sldMk cId="2161367030" sldId="321"/>
            <ac:picMk id="7" creationId="{54B79B48-724D-4919-9C0A-C3F609202D86}"/>
          </ac:picMkLst>
        </pc:picChg>
        <pc:picChg chg="add mod">
          <ac:chgData name="Van Damme Lukas" userId="fafe2169-a1db-44f0-9b9a-39705ce66ff3" providerId="ADAL" clId="{AE70F8A3-F15C-4164-BC69-849BCFA07341}" dt="2022-05-02T19:57:13.128" v="2947" actId="1076"/>
          <ac:picMkLst>
            <pc:docMk/>
            <pc:sldMk cId="2161367030" sldId="321"/>
            <ac:picMk id="1026" creationId="{51609B49-28A4-4540-B08A-3EC250D72476}"/>
          </ac:picMkLst>
        </pc:picChg>
      </pc:sldChg>
      <pc:sldChg chg="modSp mod">
        <pc:chgData name="Van Damme Lukas" userId="fafe2169-a1db-44f0-9b9a-39705ce66ff3" providerId="ADAL" clId="{AE70F8A3-F15C-4164-BC69-849BCFA07341}" dt="2022-05-04T14:27:47.975" v="2949" actId="20577"/>
        <pc:sldMkLst>
          <pc:docMk/>
          <pc:sldMk cId="359049451" sldId="323"/>
        </pc:sldMkLst>
        <pc:spChg chg="mod">
          <ac:chgData name="Van Damme Lukas" userId="fafe2169-a1db-44f0-9b9a-39705ce66ff3" providerId="ADAL" clId="{AE70F8A3-F15C-4164-BC69-849BCFA07341}" dt="2022-05-04T14:27:47.975" v="2949" actId="20577"/>
          <ac:spMkLst>
            <pc:docMk/>
            <pc:sldMk cId="359049451" sldId="323"/>
            <ac:spMk id="2" creationId="{611C3E2B-072A-4C16-9227-A64DE2F28CA3}"/>
          </ac:spMkLst>
        </pc:spChg>
      </pc:sldChg>
      <pc:sldChg chg="modSp mod">
        <pc:chgData name="Van Damme Lukas" userId="fafe2169-a1db-44f0-9b9a-39705ce66ff3" providerId="ADAL" clId="{AE70F8A3-F15C-4164-BC69-849BCFA07341}" dt="2022-05-02T15:15:52.477" v="2931" actId="207"/>
        <pc:sldMkLst>
          <pc:docMk/>
          <pc:sldMk cId="101259805" sldId="324"/>
        </pc:sldMkLst>
        <pc:spChg chg="mod">
          <ac:chgData name="Van Damme Lukas" userId="fafe2169-a1db-44f0-9b9a-39705ce66ff3" providerId="ADAL" clId="{AE70F8A3-F15C-4164-BC69-849BCFA07341}" dt="2022-05-02T15:15:52.477" v="2931" actId="207"/>
          <ac:spMkLst>
            <pc:docMk/>
            <pc:sldMk cId="101259805" sldId="324"/>
            <ac:spMk id="2" creationId="{611C3E2B-072A-4C16-9227-A64DE2F28CA3}"/>
          </ac:spMkLst>
        </pc:spChg>
        <pc:spChg chg="mod">
          <ac:chgData name="Van Damme Lukas" userId="fafe2169-a1db-44f0-9b9a-39705ce66ff3" providerId="ADAL" clId="{AE70F8A3-F15C-4164-BC69-849BCFA07341}" dt="2022-05-02T13:23:35.885" v="2893" actId="1076"/>
          <ac:spMkLst>
            <pc:docMk/>
            <pc:sldMk cId="101259805" sldId="324"/>
            <ac:spMk id="3" creationId="{8101A516-1B4F-4795-915E-4F2DC1095EF3}"/>
          </ac:spMkLst>
        </pc:spChg>
      </pc:sldChg>
      <pc:sldChg chg="modSp mod">
        <pc:chgData name="Van Damme Lukas" userId="fafe2169-a1db-44f0-9b9a-39705ce66ff3" providerId="ADAL" clId="{AE70F8A3-F15C-4164-BC69-849BCFA07341}" dt="2022-05-04T14:27:38.880" v="2948" actId="20577"/>
        <pc:sldMkLst>
          <pc:docMk/>
          <pc:sldMk cId="3383420659" sldId="326"/>
        </pc:sldMkLst>
        <pc:spChg chg="mod">
          <ac:chgData name="Van Damme Lukas" userId="fafe2169-a1db-44f0-9b9a-39705ce66ff3" providerId="ADAL" clId="{AE70F8A3-F15C-4164-BC69-849BCFA07341}" dt="2022-05-04T14:27:38.880" v="2948" actId="20577"/>
          <ac:spMkLst>
            <pc:docMk/>
            <pc:sldMk cId="3383420659" sldId="326"/>
            <ac:spMk id="2" creationId="{611C3E2B-072A-4C16-9227-A64DE2F28CA3}"/>
          </ac:spMkLst>
        </pc:spChg>
      </pc:sldChg>
      <pc:sldChg chg="modSp mod">
        <pc:chgData name="Van Damme Lukas" userId="fafe2169-a1db-44f0-9b9a-39705ce66ff3" providerId="ADAL" clId="{AE70F8A3-F15C-4164-BC69-849BCFA07341}" dt="2022-05-02T12:32:44.929" v="1871" actId="207"/>
        <pc:sldMkLst>
          <pc:docMk/>
          <pc:sldMk cId="1295470820" sldId="327"/>
        </pc:sldMkLst>
        <pc:spChg chg="mod">
          <ac:chgData name="Van Damme Lukas" userId="fafe2169-a1db-44f0-9b9a-39705ce66ff3" providerId="ADAL" clId="{AE70F8A3-F15C-4164-BC69-849BCFA07341}" dt="2022-05-02T12:32:44.929" v="1871" actId="207"/>
          <ac:spMkLst>
            <pc:docMk/>
            <pc:sldMk cId="1295470820" sldId="327"/>
            <ac:spMk id="2" creationId="{611C3E2B-072A-4C16-9227-A64DE2F28CA3}"/>
          </ac:spMkLst>
        </pc:spChg>
      </pc:sldChg>
      <pc:sldChg chg="modSp mod">
        <pc:chgData name="Van Damme Lukas" userId="fafe2169-a1db-44f0-9b9a-39705ce66ff3" providerId="ADAL" clId="{AE70F8A3-F15C-4164-BC69-849BCFA07341}" dt="2022-05-02T07:17:32.074" v="721" actId="20577"/>
        <pc:sldMkLst>
          <pc:docMk/>
          <pc:sldMk cId="1297458294" sldId="328"/>
        </pc:sldMkLst>
        <pc:spChg chg="mod">
          <ac:chgData name="Van Damme Lukas" userId="fafe2169-a1db-44f0-9b9a-39705ce66ff3" providerId="ADAL" clId="{AE70F8A3-F15C-4164-BC69-849BCFA07341}" dt="2022-05-02T07:17:32.074" v="721" actId="20577"/>
          <ac:spMkLst>
            <pc:docMk/>
            <pc:sldMk cId="1297458294" sldId="328"/>
            <ac:spMk id="2" creationId="{CDD7539A-F2F3-0740-98EF-5EAC845D4907}"/>
          </ac:spMkLst>
        </pc:spChg>
      </pc:sldChg>
      <pc:sldChg chg="modSp mod">
        <pc:chgData name="Van Damme Lukas" userId="fafe2169-a1db-44f0-9b9a-39705ce66ff3" providerId="ADAL" clId="{AE70F8A3-F15C-4164-BC69-849BCFA07341}" dt="2022-05-02T12:32:58.517" v="1874" actId="207"/>
        <pc:sldMkLst>
          <pc:docMk/>
          <pc:sldMk cId="3334113735" sldId="330"/>
        </pc:sldMkLst>
        <pc:spChg chg="mod">
          <ac:chgData name="Van Damme Lukas" userId="fafe2169-a1db-44f0-9b9a-39705ce66ff3" providerId="ADAL" clId="{AE70F8A3-F15C-4164-BC69-849BCFA07341}" dt="2022-05-02T12:32:58.517" v="1874" actId="207"/>
          <ac:spMkLst>
            <pc:docMk/>
            <pc:sldMk cId="3334113735" sldId="330"/>
            <ac:spMk id="2" creationId="{611C3E2B-072A-4C16-9227-A64DE2F28CA3}"/>
          </ac:spMkLst>
        </pc:spChg>
      </pc:sldChg>
      <pc:sldChg chg="modSp mod">
        <pc:chgData name="Van Damme Lukas" userId="fafe2169-a1db-44f0-9b9a-39705ce66ff3" providerId="ADAL" clId="{AE70F8A3-F15C-4164-BC69-849BCFA07341}" dt="2022-05-02T12:32:20.866" v="1866" actId="207"/>
        <pc:sldMkLst>
          <pc:docMk/>
          <pc:sldMk cId="2473559994" sldId="333"/>
        </pc:sldMkLst>
        <pc:spChg chg="mod">
          <ac:chgData name="Van Damme Lukas" userId="fafe2169-a1db-44f0-9b9a-39705ce66ff3" providerId="ADAL" clId="{AE70F8A3-F15C-4164-BC69-849BCFA07341}" dt="2022-05-02T12:32:20.866" v="1866" actId="207"/>
          <ac:spMkLst>
            <pc:docMk/>
            <pc:sldMk cId="2473559994" sldId="333"/>
            <ac:spMk id="2" creationId="{611C3E2B-072A-4C16-9227-A64DE2F28CA3}"/>
          </ac:spMkLst>
        </pc:spChg>
        <pc:spChg chg="mod">
          <ac:chgData name="Van Damme Lukas" userId="fafe2169-a1db-44f0-9b9a-39705ce66ff3" providerId="ADAL" clId="{AE70F8A3-F15C-4164-BC69-849BCFA07341}" dt="2022-05-02T07:18:11.781" v="764" actId="20577"/>
          <ac:spMkLst>
            <pc:docMk/>
            <pc:sldMk cId="2473559994" sldId="333"/>
            <ac:spMk id="3" creationId="{8101A516-1B4F-4795-915E-4F2DC1095EF3}"/>
          </ac:spMkLst>
        </pc:spChg>
      </pc:sldChg>
    </pc:docChg>
  </pc:docChgLst>
  <pc:docChgLst>
    <pc:chgData name="Van Damme Lukas" userId="fafe2169-a1db-44f0-9b9a-39705ce66ff3" providerId="ADAL" clId="{9AC34041-24C2-48B9-A018-CF3A12717852}"/>
    <pc:docChg chg="undo custSel addSld delSld modSld sldOrd">
      <pc:chgData name="Van Damme Lukas" userId="fafe2169-a1db-44f0-9b9a-39705ce66ff3" providerId="ADAL" clId="{9AC34041-24C2-48B9-A018-CF3A12717852}" dt="2022-04-01T12:07:58.042" v="2837" actId="14100"/>
      <pc:docMkLst>
        <pc:docMk/>
      </pc:docMkLst>
      <pc:sldChg chg="modSp mod">
        <pc:chgData name="Van Damme Lukas" userId="fafe2169-a1db-44f0-9b9a-39705ce66ff3" providerId="ADAL" clId="{9AC34041-24C2-48B9-A018-CF3A12717852}" dt="2022-04-01T10:47:49.583" v="29" actId="14100"/>
        <pc:sldMkLst>
          <pc:docMk/>
          <pc:sldMk cId="1558003595" sldId="279"/>
        </pc:sldMkLst>
        <pc:spChg chg="mod">
          <ac:chgData name="Van Damme Lukas" userId="fafe2169-a1db-44f0-9b9a-39705ce66ff3" providerId="ADAL" clId="{9AC34041-24C2-48B9-A018-CF3A12717852}" dt="2022-04-01T10:47:49.583" v="29" actId="14100"/>
          <ac:spMkLst>
            <pc:docMk/>
            <pc:sldMk cId="1558003595" sldId="279"/>
            <ac:spMk id="2" creationId="{B2CC19CA-4785-EC4C-9B52-F7FD401D9CA2}"/>
          </ac:spMkLst>
        </pc:spChg>
      </pc:sldChg>
      <pc:sldChg chg="del">
        <pc:chgData name="Van Damme Lukas" userId="fafe2169-a1db-44f0-9b9a-39705ce66ff3" providerId="ADAL" clId="{9AC34041-24C2-48B9-A018-CF3A12717852}" dt="2022-04-01T10:47:58.314" v="30" actId="2696"/>
        <pc:sldMkLst>
          <pc:docMk/>
          <pc:sldMk cId="2411651205" sldId="280"/>
        </pc:sldMkLst>
      </pc:sldChg>
      <pc:sldChg chg="addSp delSp modSp del mod ord">
        <pc:chgData name="Van Damme Lukas" userId="fafe2169-a1db-44f0-9b9a-39705ce66ff3" providerId="ADAL" clId="{9AC34041-24C2-48B9-A018-CF3A12717852}" dt="2022-04-01T11:41:30.695" v="1051" actId="2696"/>
        <pc:sldMkLst>
          <pc:docMk/>
          <pc:sldMk cId="1377595844" sldId="296"/>
        </pc:sldMkLst>
        <pc:spChg chg="mod">
          <ac:chgData name="Van Damme Lukas" userId="fafe2169-a1db-44f0-9b9a-39705ce66ff3" providerId="ADAL" clId="{9AC34041-24C2-48B9-A018-CF3A12717852}" dt="2022-04-01T10:51:10.558" v="209" actId="255"/>
          <ac:spMkLst>
            <pc:docMk/>
            <pc:sldMk cId="1377595844" sldId="296"/>
            <ac:spMk id="2" creationId="{CDD7539A-F2F3-0740-98EF-5EAC845D4907}"/>
          </ac:spMkLst>
        </pc:spChg>
        <pc:spChg chg="add del">
          <ac:chgData name="Van Damme Lukas" userId="fafe2169-a1db-44f0-9b9a-39705ce66ff3" providerId="ADAL" clId="{9AC34041-24C2-48B9-A018-CF3A12717852}" dt="2022-04-01T10:51:47.042" v="212" actId="931"/>
          <ac:spMkLst>
            <pc:docMk/>
            <pc:sldMk cId="1377595844" sldId="296"/>
            <ac:spMk id="3" creationId="{32C9607D-FDD3-6C49-AB04-AA6463680F30}"/>
          </ac:spMkLst>
        </pc:spChg>
        <pc:picChg chg="add del mod">
          <ac:chgData name="Van Damme Lukas" userId="fafe2169-a1db-44f0-9b9a-39705ce66ff3" providerId="ADAL" clId="{9AC34041-24C2-48B9-A018-CF3A12717852}" dt="2022-04-01T10:51:39.441" v="211" actId="931"/>
          <ac:picMkLst>
            <pc:docMk/>
            <pc:sldMk cId="1377595844" sldId="296"/>
            <ac:picMk id="5" creationId="{7BB7A75E-3542-431E-BCD3-3C36C1A8364D}"/>
          </ac:picMkLst>
        </pc:picChg>
        <pc:picChg chg="add mod">
          <ac:chgData name="Van Damme Lukas" userId="fafe2169-a1db-44f0-9b9a-39705ce66ff3" providerId="ADAL" clId="{9AC34041-24C2-48B9-A018-CF3A12717852}" dt="2022-04-01T10:51:47.042" v="212" actId="931"/>
          <ac:picMkLst>
            <pc:docMk/>
            <pc:sldMk cId="1377595844" sldId="296"/>
            <ac:picMk id="7" creationId="{54B79B48-724D-4919-9C0A-C3F609202D86}"/>
          </ac:picMkLst>
        </pc:picChg>
      </pc:sldChg>
      <pc:sldChg chg="modSp mod">
        <pc:chgData name="Van Damme Lukas" userId="fafe2169-a1db-44f0-9b9a-39705ce66ff3" providerId="ADAL" clId="{9AC34041-24C2-48B9-A018-CF3A12717852}" dt="2022-04-01T10:56:39.090" v="486" actId="20577"/>
        <pc:sldMkLst>
          <pc:docMk/>
          <pc:sldMk cId="1224801052" sldId="297"/>
        </pc:sldMkLst>
        <pc:spChg chg="mod">
          <ac:chgData name="Van Damme Lukas" userId="fafe2169-a1db-44f0-9b9a-39705ce66ff3" providerId="ADAL" clId="{9AC34041-24C2-48B9-A018-CF3A12717852}" dt="2022-04-01T10:56:39.090" v="486" actId="20577"/>
          <ac:spMkLst>
            <pc:docMk/>
            <pc:sldMk cId="1224801052" sldId="297"/>
            <ac:spMk id="2" creationId="{AB7B8D5E-527C-944C-9916-C68AFA056E87}"/>
          </ac:spMkLst>
        </pc:spChg>
      </pc:sldChg>
      <pc:sldChg chg="addSp delSp modSp mod">
        <pc:chgData name="Van Damme Lukas" userId="fafe2169-a1db-44f0-9b9a-39705ce66ff3" providerId="ADAL" clId="{9AC34041-24C2-48B9-A018-CF3A12717852}" dt="2022-04-01T11:37:25.390" v="843" actId="20577"/>
        <pc:sldMkLst>
          <pc:docMk/>
          <pc:sldMk cId="3247294064" sldId="311"/>
        </pc:sldMkLst>
        <pc:spChg chg="mod">
          <ac:chgData name="Van Damme Lukas" userId="fafe2169-a1db-44f0-9b9a-39705ce66ff3" providerId="ADAL" clId="{9AC34041-24C2-48B9-A018-CF3A12717852}" dt="2022-04-01T10:53:36.112" v="391" actId="1076"/>
          <ac:spMkLst>
            <pc:docMk/>
            <pc:sldMk cId="3247294064" sldId="311"/>
            <ac:spMk id="2" creationId="{9D3A9BC7-B432-4262-956D-5C82BCEA3EA9}"/>
          </ac:spMkLst>
        </pc:spChg>
        <pc:spChg chg="mod">
          <ac:chgData name="Van Damme Lukas" userId="fafe2169-a1db-44f0-9b9a-39705ce66ff3" providerId="ADAL" clId="{9AC34041-24C2-48B9-A018-CF3A12717852}" dt="2022-04-01T11:37:25.390" v="843" actId="20577"/>
          <ac:spMkLst>
            <pc:docMk/>
            <pc:sldMk cId="3247294064" sldId="311"/>
            <ac:spMk id="3" creationId="{9A43558F-0BD3-4838-89D0-51FFE8598E98}"/>
          </ac:spMkLst>
        </pc:spChg>
        <pc:spChg chg="del">
          <ac:chgData name="Van Damme Lukas" userId="fafe2169-a1db-44f0-9b9a-39705ce66ff3" providerId="ADAL" clId="{9AC34041-24C2-48B9-A018-CF3A12717852}" dt="2022-04-01T10:49:08.136" v="102" actId="931"/>
          <ac:spMkLst>
            <pc:docMk/>
            <pc:sldMk cId="3247294064" sldId="311"/>
            <ac:spMk id="4" creationId="{C10BCC6D-D412-44FF-9101-97E5B32545BE}"/>
          </ac:spMkLst>
        </pc:spChg>
        <pc:picChg chg="add mod modCrop">
          <ac:chgData name="Van Damme Lukas" userId="fafe2169-a1db-44f0-9b9a-39705ce66ff3" providerId="ADAL" clId="{9AC34041-24C2-48B9-A018-CF3A12717852}" dt="2022-04-01T10:54:56.813" v="402" actId="18131"/>
          <ac:picMkLst>
            <pc:docMk/>
            <pc:sldMk cId="3247294064" sldId="311"/>
            <ac:picMk id="6" creationId="{0117647B-6E0E-4E88-9FDB-5C289C0B80DC}"/>
          </ac:picMkLst>
        </pc:picChg>
      </pc:sldChg>
      <pc:sldChg chg="modSp mod">
        <pc:chgData name="Van Damme Lukas" userId="fafe2169-a1db-44f0-9b9a-39705ce66ff3" providerId="ADAL" clId="{9AC34041-24C2-48B9-A018-CF3A12717852}" dt="2022-04-01T11:39:55.420" v="1048" actId="20577"/>
        <pc:sldMkLst>
          <pc:docMk/>
          <pc:sldMk cId="1078686646" sldId="312"/>
        </pc:sldMkLst>
        <pc:spChg chg="mod">
          <ac:chgData name="Van Damme Lukas" userId="fafe2169-a1db-44f0-9b9a-39705ce66ff3" providerId="ADAL" clId="{9AC34041-24C2-48B9-A018-CF3A12717852}" dt="2022-04-01T11:39:55.420" v="1048" actId="20577"/>
          <ac:spMkLst>
            <pc:docMk/>
            <pc:sldMk cId="1078686646" sldId="312"/>
            <ac:spMk id="2" creationId="{611C3E2B-072A-4C16-9227-A64DE2F28CA3}"/>
          </ac:spMkLst>
        </pc:spChg>
        <pc:spChg chg="mod">
          <ac:chgData name="Van Damme Lukas" userId="fafe2169-a1db-44f0-9b9a-39705ce66ff3" providerId="ADAL" clId="{9AC34041-24C2-48B9-A018-CF3A12717852}" dt="2022-04-01T10:55:56.121" v="457" actId="20577"/>
          <ac:spMkLst>
            <pc:docMk/>
            <pc:sldMk cId="1078686646" sldId="312"/>
            <ac:spMk id="3" creationId="{8101A516-1B4F-4795-915E-4F2DC1095EF3}"/>
          </ac:spMkLst>
        </pc:spChg>
      </pc:sldChg>
      <pc:sldChg chg="modSp add mod ord">
        <pc:chgData name="Van Damme Lukas" userId="fafe2169-a1db-44f0-9b9a-39705ce66ff3" providerId="ADAL" clId="{9AC34041-24C2-48B9-A018-CF3A12717852}" dt="2022-04-01T11:41:00.930" v="1050" actId="14100"/>
        <pc:sldMkLst>
          <pc:docMk/>
          <pc:sldMk cId="4161344604" sldId="313"/>
        </pc:sldMkLst>
        <pc:spChg chg="mod">
          <ac:chgData name="Van Damme Lukas" userId="fafe2169-a1db-44f0-9b9a-39705ce66ff3" providerId="ADAL" clId="{9AC34041-24C2-48B9-A018-CF3A12717852}" dt="2022-04-01T11:37:47.608" v="868" actId="20577"/>
          <ac:spMkLst>
            <pc:docMk/>
            <pc:sldMk cId="4161344604" sldId="313"/>
            <ac:spMk id="2" creationId="{CDD7539A-F2F3-0740-98EF-5EAC845D4907}"/>
          </ac:spMkLst>
        </pc:spChg>
        <pc:picChg chg="mod">
          <ac:chgData name="Van Damme Lukas" userId="fafe2169-a1db-44f0-9b9a-39705ce66ff3" providerId="ADAL" clId="{9AC34041-24C2-48B9-A018-CF3A12717852}" dt="2022-04-01T11:41:00.930" v="1050" actId="14100"/>
          <ac:picMkLst>
            <pc:docMk/>
            <pc:sldMk cId="4161344604" sldId="313"/>
            <ac:picMk id="7" creationId="{54B79B48-724D-4919-9C0A-C3F609202D86}"/>
          </ac:picMkLst>
        </pc:picChg>
      </pc:sldChg>
      <pc:sldChg chg="modSp add mod">
        <pc:chgData name="Van Damme Lukas" userId="fafe2169-a1db-44f0-9b9a-39705ce66ff3" providerId="ADAL" clId="{9AC34041-24C2-48B9-A018-CF3A12717852}" dt="2022-04-01T10:56:18.610" v="485" actId="20577"/>
        <pc:sldMkLst>
          <pc:docMk/>
          <pc:sldMk cId="1647353330" sldId="314"/>
        </pc:sldMkLst>
        <pc:spChg chg="mod">
          <ac:chgData name="Van Damme Lukas" userId="fafe2169-a1db-44f0-9b9a-39705ce66ff3" providerId="ADAL" clId="{9AC34041-24C2-48B9-A018-CF3A12717852}" dt="2022-04-01T10:56:18.610" v="485" actId="20577"/>
          <ac:spMkLst>
            <pc:docMk/>
            <pc:sldMk cId="1647353330" sldId="314"/>
            <ac:spMk id="3" creationId="{8101A516-1B4F-4795-915E-4F2DC1095EF3}"/>
          </ac:spMkLst>
        </pc:spChg>
      </pc:sldChg>
      <pc:sldChg chg="modSp add mod">
        <pc:chgData name="Van Damme Lukas" userId="fafe2169-a1db-44f0-9b9a-39705ce66ff3" providerId="ADAL" clId="{9AC34041-24C2-48B9-A018-CF3A12717852}" dt="2022-04-01T11:41:59.910" v="1059" actId="20577"/>
        <pc:sldMkLst>
          <pc:docMk/>
          <pc:sldMk cId="22174409" sldId="315"/>
        </pc:sldMkLst>
        <pc:spChg chg="mod">
          <ac:chgData name="Van Damme Lukas" userId="fafe2169-a1db-44f0-9b9a-39705ce66ff3" providerId="ADAL" clId="{9AC34041-24C2-48B9-A018-CF3A12717852}" dt="2022-04-01T11:41:59.910" v="1059" actId="20577"/>
          <ac:spMkLst>
            <pc:docMk/>
            <pc:sldMk cId="22174409" sldId="315"/>
            <ac:spMk id="2" creationId="{CDD7539A-F2F3-0740-98EF-5EAC845D4907}"/>
          </ac:spMkLst>
        </pc:spChg>
      </pc:sldChg>
      <pc:sldChg chg="modSp add mod">
        <pc:chgData name="Van Damme Lukas" userId="fafe2169-a1db-44f0-9b9a-39705ce66ff3" providerId="ADAL" clId="{9AC34041-24C2-48B9-A018-CF3A12717852}" dt="2022-04-01T11:44:37.735" v="1436" actId="20577"/>
        <pc:sldMkLst>
          <pc:docMk/>
          <pc:sldMk cId="2588039770" sldId="316"/>
        </pc:sldMkLst>
        <pc:spChg chg="mod">
          <ac:chgData name="Van Damme Lukas" userId="fafe2169-a1db-44f0-9b9a-39705ce66ff3" providerId="ADAL" clId="{9AC34041-24C2-48B9-A018-CF3A12717852}" dt="2022-04-01T11:44:37.735" v="1436" actId="20577"/>
          <ac:spMkLst>
            <pc:docMk/>
            <pc:sldMk cId="2588039770" sldId="316"/>
            <ac:spMk id="2" creationId="{611C3E2B-072A-4C16-9227-A64DE2F28CA3}"/>
          </ac:spMkLst>
        </pc:spChg>
      </pc:sldChg>
      <pc:sldChg chg="add">
        <pc:chgData name="Van Damme Lukas" userId="fafe2169-a1db-44f0-9b9a-39705ce66ff3" providerId="ADAL" clId="{9AC34041-24C2-48B9-A018-CF3A12717852}" dt="2022-04-01T10:57:34.344" v="490"/>
        <pc:sldMkLst>
          <pc:docMk/>
          <pc:sldMk cId="3643717383" sldId="317"/>
        </pc:sldMkLst>
      </pc:sldChg>
      <pc:sldChg chg="add del">
        <pc:chgData name="Van Damme Lukas" userId="fafe2169-a1db-44f0-9b9a-39705ce66ff3" providerId="ADAL" clId="{9AC34041-24C2-48B9-A018-CF3A12717852}" dt="2022-04-01T10:58:04.234" v="551"/>
        <pc:sldMkLst>
          <pc:docMk/>
          <pc:sldMk cId="1042182974" sldId="318"/>
        </pc:sldMkLst>
      </pc:sldChg>
      <pc:sldChg chg="modSp add mod">
        <pc:chgData name="Van Damme Lukas" userId="fafe2169-a1db-44f0-9b9a-39705ce66ff3" providerId="ADAL" clId="{9AC34041-24C2-48B9-A018-CF3A12717852}" dt="2022-04-01T11:46:11.161" v="1437" actId="14826"/>
        <pc:sldMkLst>
          <pc:docMk/>
          <pc:sldMk cId="1729792238" sldId="318"/>
        </pc:sldMkLst>
        <pc:spChg chg="mod">
          <ac:chgData name="Van Damme Lukas" userId="fafe2169-a1db-44f0-9b9a-39705ce66ff3" providerId="ADAL" clId="{9AC34041-24C2-48B9-A018-CF3A12717852}" dt="2022-04-01T10:58:47.614" v="615" actId="20577"/>
          <ac:spMkLst>
            <pc:docMk/>
            <pc:sldMk cId="1729792238" sldId="318"/>
            <ac:spMk id="2" creationId="{CDD7539A-F2F3-0740-98EF-5EAC845D4907}"/>
          </ac:spMkLst>
        </pc:spChg>
        <pc:picChg chg="mod">
          <ac:chgData name="Van Damme Lukas" userId="fafe2169-a1db-44f0-9b9a-39705ce66ff3" providerId="ADAL" clId="{9AC34041-24C2-48B9-A018-CF3A12717852}" dt="2022-04-01T11:46:11.161" v="1437" actId="14826"/>
          <ac:picMkLst>
            <pc:docMk/>
            <pc:sldMk cId="1729792238" sldId="318"/>
            <ac:picMk id="7" creationId="{54B79B48-724D-4919-9C0A-C3F609202D86}"/>
          </ac:picMkLst>
        </pc:picChg>
      </pc:sldChg>
      <pc:sldChg chg="modSp add mod">
        <pc:chgData name="Van Damme Lukas" userId="fafe2169-a1db-44f0-9b9a-39705ce66ff3" providerId="ADAL" clId="{9AC34041-24C2-48B9-A018-CF3A12717852}" dt="2022-04-01T11:50:12.279" v="1836" actId="20577"/>
        <pc:sldMkLst>
          <pc:docMk/>
          <pc:sldMk cId="3313807319" sldId="319"/>
        </pc:sldMkLst>
        <pc:spChg chg="mod">
          <ac:chgData name="Van Damme Lukas" userId="fafe2169-a1db-44f0-9b9a-39705ce66ff3" providerId="ADAL" clId="{9AC34041-24C2-48B9-A018-CF3A12717852}" dt="2022-04-01T11:50:12.279" v="1836" actId="20577"/>
          <ac:spMkLst>
            <pc:docMk/>
            <pc:sldMk cId="3313807319" sldId="319"/>
            <ac:spMk id="2" creationId="{611C3E2B-072A-4C16-9227-A64DE2F28CA3}"/>
          </ac:spMkLst>
        </pc:spChg>
      </pc:sldChg>
      <pc:sldChg chg="add del">
        <pc:chgData name="Van Damme Lukas" userId="fafe2169-a1db-44f0-9b9a-39705ce66ff3" providerId="ADAL" clId="{9AC34041-24C2-48B9-A018-CF3A12717852}" dt="2022-04-01T10:58:04.234" v="551"/>
        <pc:sldMkLst>
          <pc:docMk/>
          <pc:sldMk cId="3531963476" sldId="319"/>
        </pc:sldMkLst>
      </pc:sldChg>
      <pc:sldChg chg="add del">
        <pc:chgData name="Van Damme Lukas" userId="fafe2169-a1db-44f0-9b9a-39705ce66ff3" providerId="ADAL" clId="{9AC34041-24C2-48B9-A018-CF3A12717852}" dt="2022-04-01T10:58:04.234" v="551"/>
        <pc:sldMkLst>
          <pc:docMk/>
          <pc:sldMk cId="2751157995" sldId="320"/>
        </pc:sldMkLst>
      </pc:sldChg>
      <pc:sldChg chg="add">
        <pc:chgData name="Van Damme Lukas" userId="fafe2169-a1db-44f0-9b9a-39705ce66ff3" providerId="ADAL" clId="{9AC34041-24C2-48B9-A018-CF3A12717852}" dt="2022-04-01T10:58:07.457" v="552"/>
        <pc:sldMkLst>
          <pc:docMk/>
          <pc:sldMk cId="4162630663" sldId="320"/>
        </pc:sldMkLst>
      </pc:sldChg>
      <pc:sldChg chg="modSp add mod">
        <pc:chgData name="Van Damme Lukas" userId="fafe2169-a1db-44f0-9b9a-39705ce66ff3" providerId="ADAL" clId="{9AC34041-24C2-48B9-A018-CF3A12717852}" dt="2022-04-01T11:47:45.502" v="1500" actId="14100"/>
        <pc:sldMkLst>
          <pc:docMk/>
          <pc:sldMk cId="2161367030" sldId="321"/>
        </pc:sldMkLst>
        <pc:spChg chg="mod">
          <ac:chgData name="Van Damme Lukas" userId="fafe2169-a1db-44f0-9b9a-39705ce66ff3" providerId="ADAL" clId="{9AC34041-24C2-48B9-A018-CF3A12717852}" dt="2022-04-01T11:46:43.681" v="1496" actId="20577"/>
          <ac:spMkLst>
            <pc:docMk/>
            <pc:sldMk cId="2161367030" sldId="321"/>
            <ac:spMk id="2" creationId="{CDD7539A-F2F3-0740-98EF-5EAC845D4907}"/>
          </ac:spMkLst>
        </pc:spChg>
        <pc:picChg chg="mod">
          <ac:chgData name="Van Damme Lukas" userId="fafe2169-a1db-44f0-9b9a-39705ce66ff3" providerId="ADAL" clId="{9AC34041-24C2-48B9-A018-CF3A12717852}" dt="2022-04-01T11:47:45.502" v="1500" actId="14100"/>
          <ac:picMkLst>
            <pc:docMk/>
            <pc:sldMk cId="2161367030" sldId="321"/>
            <ac:picMk id="7" creationId="{54B79B48-724D-4919-9C0A-C3F609202D86}"/>
          </ac:picMkLst>
        </pc:picChg>
      </pc:sldChg>
      <pc:sldChg chg="modSp add mod">
        <pc:chgData name="Van Damme Lukas" userId="fafe2169-a1db-44f0-9b9a-39705ce66ff3" providerId="ADAL" clId="{9AC34041-24C2-48B9-A018-CF3A12717852}" dt="2022-04-01T12:07:58.042" v="2837" actId="14100"/>
        <pc:sldMkLst>
          <pc:docMk/>
          <pc:sldMk cId="2704444121" sldId="322"/>
        </pc:sldMkLst>
        <pc:spChg chg="mod">
          <ac:chgData name="Van Damme Lukas" userId="fafe2169-a1db-44f0-9b9a-39705ce66ff3" providerId="ADAL" clId="{9AC34041-24C2-48B9-A018-CF3A12717852}" dt="2022-04-01T11:50:35.133" v="1866" actId="20577"/>
          <ac:spMkLst>
            <pc:docMk/>
            <pc:sldMk cId="2704444121" sldId="322"/>
            <ac:spMk id="2" creationId="{CDD7539A-F2F3-0740-98EF-5EAC845D4907}"/>
          </ac:spMkLst>
        </pc:spChg>
        <pc:picChg chg="mod">
          <ac:chgData name="Van Damme Lukas" userId="fafe2169-a1db-44f0-9b9a-39705ce66ff3" providerId="ADAL" clId="{9AC34041-24C2-48B9-A018-CF3A12717852}" dt="2022-04-01T12:07:58.042" v="2837" actId="14100"/>
          <ac:picMkLst>
            <pc:docMk/>
            <pc:sldMk cId="2704444121" sldId="322"/>
            <ac:picMk id="7" creationId="{54B79B48-724D-4919-9C0A-C3F609202D86}"/>
          </ac:picMkLst>
        </pc:picChg>
      </pc:sldChg>
      <pc:sldChg chg="modSp add mod">
        <pc:chgData name="Van Damme Lukas" userId="fafe2169-a1db-44f0-9b9a-39705ce66ff3" providerId="ADAL" clId="{9AC34041-24C2-48B9-A018-CF3A12717852}" dt="2022-04-01T11:53:42.446" v="2139" actId="1076"/>
        <pc:sldMkLst>
          <pc:docMk/>
          <pc:sldMk cId="359049451" sldId="323"/>
        </pc:sldMkLst>
        <pc:spChg chg="mod">
          <ac:chgData name="Van Damme Lukas" userId="fafe2169-a1db-44f0-9b9a-39705ce66ff3" providerId="ADAL" clId="{9AC34041-24C2-48B9-A018-CF3A12717852}" dt="2022-04-01T11:53:42.446" v="2139" actId="1076"/>
          <ac:spMkLst>
            <pc:docMk/>
            <pc:sldMk cId="359049451" sldId="323"/>
            <ac:spMk id="2" creationId="{611C3E2B-072A-4C16-9227-A64DE2F28CA3}"/>
          </ac:spMkLst>
        </pc:spChg>
      </pc:sldChg>
      <pc:sldChg chg="add">
        <pc:chgData name="Van Damme Lukas" userId="fafe2169-a1db-44f0-9b9a-39705ce66ff3" providerId="ADAL" clId="{9AC34041-24C2-48B9-A018-CF3A12717852}" dt="2022-04-01T10:59:22.322" v="632"/>
        <pc:sldMkLst>
          <pc:docMk/>
          <pc:sldMk cId="101259805" sldId="324"/>
        </pc:sldMkLst>
      </pc:sldChg>
      <pc:sldChg chg="modSp add mod">
        <pc:chgData name="Van Damme Lukas" userId="fafe2169-a1db-44f0-9b9a-39705ce66ff3" providerId="ADAL" clId="{9AC34041-24C2-48B9-A018-CF3A12717852}" dt="2022-04-01T11:57:44.897" v="2214" actId="20577"/>
        <pc:sldMkLst>
          <pc:docMk/>
          <pc:sldMk cId="844250900" sldId="325"/>
        </pc:sldMkLst>
        <pc:spChg chg="mod">
          <ac:chgData name="Van Damme Lukas" userId="fafe2169-a1db-44f0-9b9a-39705ce66ff3" providerId="ADAL" clId="{9AC34041-24C2-48B9-A018-CF3A12717852}" dt="2022-04-01T11:57:44.897" v="2214" actId="20577"/>
          <ac:spMkLst>
            <pc:docMk/>
            <pc:sldMk cId="844250900" sldId="325"/>
            <ac:spMk id="2" creationId="{CDD7539A-F2F3-0740-98EF-5EAC845D4907}"/>
          </ac:spMkLst>
        </pc:spChg>
        <pc:picChg chg="mod">
          <ac:chgData name="Van Damme Lukas" userId="fafe2169-a1db-44f0-9b9a-39705ce66ff3" providerId="ADAL" clId="{9AC34041-24C2-48B9-A018-CF3A12717852}" dt="2022-04-01T11:57:22.581" v="2195" actId="14100"/>
          <ac:picMkLst>
            <pc:docMk/>
            <pc:sldMk cId="844250900" sldId="325"/>
            <ac:picMk id="7" creationId="{54B79B48-724D-4919-9C0A-C3F609202D86}"/>
          </ac:picMkLst>
        </pc:picChg>
      </pc:sldChg>
      <pc:sldChg chg="modSp add mod">
        <pc:chgData name="Van Damme Lukas" userId="fafe2169-a1db-44f0-9b9a-39705ce66ff3" providerId="ADAL" clId="{9AC34041-24C2-48B9-A018-CF3A12717852}" dt="2022-04-01T12:02:15.026" v="2631" actId="20577"/>
        <pc:sldMkLst>
          <pc:docMk/>
          <pc:sldMk cId="3383420659" sldId="326"/>
        </pc:sldMkLst>
        <pc:spChg chg="mod">
          <ac:chgData name="Van Damme Lukas" userId="fafe2169-a1db-44f0-9b9a-39705ce66ff3" providerId="ADAL" clId="{9AC34041-24C2-48B9-A018-CF3A12717852}" dt="2022-04-01T12:02:15.026" v="2631" actId="20577"/>
          <ac:spMkLst>
            <pc:docMk/>
            <pc:sldMk cId="3383420659" sldId="326"/>
            <ac:spMk id="2" creationId="{611C3E2B-072A-4C16-9227-A64DE2F28CA3}"/>
          </ac:spMkLst>
        </pc:spChg>
      </pc:sldChg>
      <pc:sldChg chg="add">
        <pc:chgData name="Van Damme Lukas" userId="fafe2169-a1db-44f0-9b9a-39705ce66ff3" providerId="ADAL" clId="{9AC34041-24C2-48B9-A018-CF3A12717852}" dt="2022-04-01T10:59:37.586" v="667"/>
        <pc:sldMkLst>
          <pc:docMk/>
          <pc:sldMk cId="1295470820" sldId="327"/>
        </pc:sldMkLst>
      </pc:sldChg>
      <pc:sldChg chg="modSp add mod">
        <pc:chgData name="Van Damme Lukas" userId="fafe2169-a1db-44f0-9b9a-39705ce66ff3" providerId="ADAL" clId="{9AC34041-24C2-48B9-A018-CF3A12717852}" dt="2022-04-01T11:59:37.540" v="2273" actId="14100"/>
        <pc:sldMkLst>
          <pc:docMk/>
          <pc:sldMk cId="1297458294" sldId="328"/>
        </pc:sldMkLst>
        <pc:spChg chg="mod">
          <ac:chgData name="Van Damme Lukas" userId="fafe2169-a1db-44f0-9b9a-39705ce66ff3" providerId="ADAL" clId="{9AC34041-24C2-48B9-A018-CF3A12717852}" dt="2022-04-01T11:58:08.988" v="2270" actId="20577"/>
          <ac:spMkLst>
            <pc:docMk/>
            <pc:sldMk cId="1297458294" sldId="328"/>
            <ac:spMk id="2" creationId="{CDD7539A-F2F3-0740-98EF-5EAC845D4907}"/>
          </ac:spMkLst>
        </pc:spChg>
        <pc:picChg chg="mod">
          <ac:chgData name="Van Damme Lukas" userId="fafe2169-a1db-44f0-9b9a-39705ce66ff3" providerId="ADAL" clId="{9AC34041-24C2-48B9-A018-CF3A12717852}" dt="2022-04-01T11:59:37.540" v="2273" actId="14100"/>
          <ac:picMkLst>
            <pc:docMk/>
            <pc:sldMk cId="1297458294" sldId="328"/>
            <ac:picMk id="7" creationId="{54B79B48-724D-4919-9C0A-C3F609202D86}"/>
          </ac:picMkLst>
        </pc:picChg>
      </pc:sldChg>
      <pc:sldChg chg="modSp add mod">
        <pc:chgData name="Van Damme Lukas" userId="fafe2169-a1db-44f0-9b9a-39705ce66ff3" providerId="ADAL" clId="{9AC34041-24C2-48B9-A018-CF3A12717852}" dt="2022-04-01T12:03:39.462" v="2676" actId="20577"/>
        <pc:sldMkLst>
          <pc:docMk/>
          <pc:sldMk cId="2053188577" sldId="329"/>
        </pc:sldMkLst>
        <pc:spChg chg="mod">
          <ac:chgData name="Van Damme Lukas" userId="fafe2169-a1db-44f0-9b9a-39705ce66ff3" providerId="ADAL" clId="{9AC34041-24C2-48B9-A018-CF3A12717852}" dt="2022-04-01T12:03:39.462" v="2676" actId="20577"/>
          <ac:spMkLst>
            <pc:docMk/>
            <pc:sldMk cId="2053188577" sldId="329"/>
            <ac:spMk id="2" creationId="{CDD7539A-F2F3-0740-98EF-5EAC845D4907}"/>
          </ac:spMkLst>
        </pc:spChg>
        <pc:picChg chg="mod">
          <ac:chgData name="Van Damme Lukas" userId="fafe2169-a1db-44f0-9b9a-39705ce66ff3" providerId="ADAL" clId="{9AC34041-24C2-48B9-A018-CF3A12717852}" dt="2022-04-01T12:03:31.520" v="2670" actId="1076"/>
          <ac:picMkLst>
            <pc:docMk/>
            <pc:sldMk cId="2053188577" sldId="329"/>
            <ac:picMk id="7" creationId="{54B79B48-724D-4919-9C0A-C3F609202D86}"/>
          </ac:picMkLst>
        </pc:picChg>
      </pc:sldChg>
      <pc:sldChg chg="modSp add mod">
        <pc:chgData name="Van Damme Lukas" userId="fafe2169-a1db-44f0-9b9a-39705ce66ff3" providerId="ADAL" clId="{9AC34041-24C2-48B9-A018-CF3A12717852}" dt="2022-04-01T12:05:03.642" v="2832" actId="20577"/>
        <pc:sldMkLst>
          <pc:docMk/>
          <pc:sldMk cId="3334113735" sldId="330"/>
        </pc:sldMkLst>
        <pc:spChg chg="mod">
          <ac:chgData name="Van Damme Lukas" userId="fafe2169-a1db-44f0-9b9a-39705ce66ff3" providerId="ADAL" clId="{9AC34041-24C2-48B9-A018-CF3A12717852}" dt="2022-04-01T12:04:54.627" v="2831" actId="5793"/>
          <ac:spMkLst>
            <pc:docMk/>
            <pc:sldMk cId="3334113735" sldId="330"/>
            <ac:spMk id="2" creationId="{611C3E2B-072A-4C16-9227-A64DE2F28CA3}"/>
          </ac:spMkLst>
        </pc:spChg>
        <pc:spChg chg="mod">
          <ac:chgData name="Van Damme Lukas" userId="fafe2169-a1db-44f0-9b9a-39705ce66ff3" providerId="ADAL" clId="{9AC34041-24C2-48B9-A018-CF3A12717852}" dt="2022-04-01T12:05:03.642" v="2832" actId="20577"/>
          <ac:spMkLst>
            <pc:docMk/>
            <pc:sldMk cId="3334113735" sldId="330"/>
            <ac:spMk id="3" creationId="{8101A516-1B4F-4795-915E-4F2DC1095EF3}"/>
          </ac:spMkLst>
        </pc:spChg>
      </pc:sldChg>
      <pc:sldChg chg="add del">
        <pc:chgData name="Van Damme Lukas" userId="fafe2169-a1db-44f0-9b9a-39705ce66ff3" providerId="ADAL" clId="{9AC34041-24C2-48B9-A018-CF3A12717852}" dt="2022-04-01T11:00:41.982" v="752" actId="2696"/>
        <pc:sldMkLst>
          <pc:docMk/>
          <pc:sldMk cId="2301332003" sldId="331"/>
        </pc:sldMkLst>
      </pc:sldChg>
      <pc:sldChg chg="modSp add mod">
        <pc:chgData name="Van Damme Lukas" userId="fafe2169-a1db-44f0-9b9a-39705ce66ff3" providerId="ADAL" clId="{9AC34041-24C2-48B9-A018-CF3A12717852}" dt="2022-04-01T11:01:06.970" v="813" actId="20577"/>
        <pc:sldMkLst>
          <pc:docMk/>
          <pc:sldMk cId="3641383406" sldId="332"/>
        </pc:sldMkLst>
        <pc:spChg chg="mod">
          <ac:chgData name="Van Damme Lukas" userId="fafe2169-a1db-44f0-9b9a-39705ce66ff3" providerId="ADAL" clId="{9AC34041-24C2-48B9-A018-CF3A12717852}" dt="2022-04-01T11:01:06.970" v="813" actId="20577"/>
          <ac:spMkLst>
            <pc:docMk/>
            <pc:sldMk cId="3641383406" sldId="332"/>
            <ac:spMk id="2" creationId="{CDD7539A-F2F3-0740-98EF-5EAC845D4907}"/>
          </ac:spMkLst>
        </pc:spChg>
      </pc:sldChg>
      <pc:sldChg chg="modSp add mod ord">
        <pc:chgData name="Van Damme Lukas" userId="fafe2169-a1db-44f0-9b9a-39705ce66ff3" providerId="ADAL" clId="{9AC34041-24C2-48B9-A018-CF3A12717852}" dt="2022-04-01T11:55:12.112" v="2188" actId="20577"/>
        <pc:sldMkLst>
          <pc:docMk/>
          <pc:sldMk cId="2473559994" sldId="333"/>
        </pc:sldMkLst>
        <pc:spChg chg="mod">
          <ac:chgData name="Van Damme Lukas" userId="fafe2169-a1db-44f0-9b9a-39705ce66ff3" providerId="ADAL" clId="{9AC34041-24C2-48B9-A018-CF3A12717852}" dt="2022-04-01T11:54:22.894" v="2176" actId="20577"/>
          <ac:spMkLst>
            <pc:docMk/>
            <pc:sldMk cId="2473559994" sldId="333"/>
            <ac:spMk id="2" creationId="{611C3E2B-072A-4C16-9227-A64DE2F28CA3}"/>
          </ac:spMkLst>
        </pc:spChg>
        <pc:spChg chg="mod">
          <ac:chgData name="Van Damme Lukas" userId="fafe2169-a1db-44f0-9b9a-39705ce66ff3" providerId="ADAL" clId="{9AC34041-24C2-48B9-A018-CF3A12717852}" dt="2022-04-01T11:55:12.112" v="2188" actId="20577"/>
          <ac:spMkLst>
            <pc:docMk/>
            <pc:sldMk cId="2473559994" sldId="333"/>
            <ac:spMk id="3" creationId="{8101A516-1B4F-4795-915E-4F2DC1095EF3}"/>
          </ac:spMkLst>
        </pc:spChg>
      </pc:sldChg>
      <pc:sldChg chg="add del">
        <pc:chgData name="Van Damme Lukas" userId="fafe2169-a1db-44f0-9b9a-39705ce66ff3" providerId="ADAL" clId="{9AC34041-24C2-48B9-A018-CF3A12717852}" dt="2022-04-01T11:00:47.552" v="753" actId="47"/>
        <pc:sldMkLst>
          <pc:docMk/>
          <pc:sldMk cId="3672689148" sldId="333"/>
        </pc:sldMkLst>
      </pc:sldChg>
      <pc:sldChg chg="add del">
        <pc:chgData name="Van Damme Lukas" userId="fafe2169-a1db-44f0-9b9a-39705ce66ff3" providerId="ADAL" clId="{9AC34041-24C2-48B9-A018-CF3A12717852}" dt="2022-04-01T11:00:48.486" v="754" actId="47"/>
        <pc:sldMkLst>
          <pc:docMk/>
          <pc:sldMk cId="2149420535" sldId="334"/>
        </pc:sldMkLst>
      </pc:sldChg>
      <pc:sldChg chg="modSp add mod ord">
        <pc:chgData name="Van Damme Lukas" userId="fafe2169-a1db-44f0-9b9a-39705ce66ff3" providerId="ADAL" clId="{9AC34041-24C2-48B9-A018-CF3A12717852}" dt="2022-04-01T12:07:51.626" v="2836" actId="14100"/>
        <pc:sldMkLst>
          <pc:docMk/>
          <pc:sldMk cId="2959810172" sldId="334"/>
        </pc:sldMkLst>
        <pc:spChg chg="mod">
          <ac:chgData name="Van Damme Lukas" userId="fafe2169-a1db-44f0-9b9a-39705ce66ff3" providerId="ADAL" clId="{9AC34041-24C2-48B9-A018-CF3A12717852}" dt="2022-04-01T11:53:16.876" v="2120" actId="20577"/>
          <ac:spMkLst>
            <pc:docMk/>
            <pc:sldMk cId="2959810172" sldId="334"/>
            <ac:spMk id="2" creationId="{CDD7539A-F2F3-0740-98EF-5EAC845D4907}"/>
          </ac:spMkLst>
        </pc:spChg>
        <pc:picChg chg="mod">
          <ac:chgData name="Van Damme Lukas" userId="fafe2169-a1db-44f0-9b9a-39705ce66ff3" providerId="ADAL" clId="{9AC34041-24C2-48B9-A018-CF3A12717852}" dt="2022-04-01T12:07:51.626" v="2836" actId="14100"/>
          <ac:picMkLst>
            <pc:docMk/>
            <pc:sldMk cId="2959810172" sldId="334"/>
            <ac:picMk id="7" creationId="{54B79B48-724D-4919-9C0A-C3F609202D8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C7F27-3F35-C348-A7B2-F69A620161E2}" type="datetimeFigureOut">
              <a:rPr lang="nl-NL" smtClean="0"/>
              <a:t>4-5-2022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9D320-CCF8-334E-8C41-0A87F0B8CD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8006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37DD8-B20A-47A6-AA94-FD478FAA3C28}" type="datetimeFigureOut">
              <a:rPr lang="nl-BE" smtClean="0"/>
              <a:pPr/>
              <a:t>4/05/2022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A0D9C-0CD0-4097-81EC-9B83965EC080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6783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eperen 15"/>
          <p:cNvGrpSpPr/>
          <p:nvPr userDrawn="1"/>
        </p:nvGrpSpPr>
        <p:grpSpPr>
          <a:xfrm>
            <a:off x="288003" y="216001"/>
            <a:ext cx="6033505" cy="4699106"/>
            <a:chOff x="288001" y="288000"/>
            <a:chExt cx="6033505" cy="6265475"/>
          </a:xfrm>
          <a:solidFill>
            <a:schemeClr val="accent1"/>
          </a:solidFill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FlandersArtSans-Regular" panose="00000500000000000000" pitchFamily="2" charset="0"/>
              </a:endParaRPr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2000" y="1917001"/>
            <a:ext cx="3816000" cy="1457999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33577" y="3488229"/>
            <a:ext cx="3816000" cy="918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072" y="216000"/>
            <a:ext cx="1800000" cy="701014"/>
          </a:xfrm>
          <a:prstGeom prst="rect">
            <a:avLst/>
          </a:prstGeom>
        </p:spPr>
      </p:pic>
      <p:sp>
        <p:nvSpPr>
          <p:cNvPr id="14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504001" y="4533079"/>
            <a:ext cx="4773240" cy="264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700">
                <a:latin typeface="FlandersArtSans-Regular" panose="00000500000000000000" pitchFamily="2" charset="0"/>
              </a:defRPr>
            </a:lvl1pPr>
            <a:lvl5pPr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73513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5B48A23E-874B-45DF-B53D-CEC7FB70A9ED}"/>
              </a:ext>
            </a:extLst>
          </p:cNvPr>
          <p:cNvSpPr/>
          <p:nvPr userDrawn="1"/>
        </p:nvSpPr>
        <p:spPr>
          <a:xfrm>
            <a:off x="7349824" y="2"/>
            <a:ext cx="1794174" cy="5151871"/>
          </a:xfrm>
          <a:custGeom>
            <a:avLst/>
            <a:gdLst>
              <a:gd name="connsiteX0" fmla="*/ 0 w 1794174"/>
              <a:gd name="connsiteY0" fmla="*/ 0 h 5151871"/>
              <a:gd name="connsiteX1" fmla="*/ 1794174 w 1794174"/>
              <a:gd name="connsiteY1" fmla="*/ 0 h 5151871"/>
              <a:gd name="connsiteX2" fmla="*/ 1794174 w 1794174"/>
              <a:gd name="connsiteY2" fmla="*/ 5151871 h 5151871"/>
              <a:gd name="connsiteX3" fmla="*/ 1768319 w 1794174"/>
              <a:gd name="connsiteY3" fmla="*/ 5151871 h 5151871"/>
              <a:gd name="connsiteX4" fmla="*/ 0 w 1794174"/>
              <a:gd name="connsiteY4" fmla="*/ 0 h 5151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4174" h="5151871">
                <a:moveTo>
                  <a:pt x="0" y="0"/>
                </a:moveTo>
                <a:lnTo>
                  <a:pt x="1794174" y="0"/>
                </a:lnTo>
                <a:lnTo>
                  <a:pt x="1794174" y="5151871"/>
                </a:lnTo>
                <a:lnTo>
                  <a:pt x="1768319" y="515187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43F7F12-BB7E-4CC8-A857-439A6A194C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000" y="270000"/>
            <a:ext cx="1800000" cy="70101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8000" y="1199660"/>
            <a:ext cx="6208830" cy="3216146"/>
          </a:xfrm>
        </p:spPr>
        <p:txBody>
          <a:bodyPr anchor="b" anchorCtr="0">
            <a:noAutofit/>
          </a:bodyPr>
          <a:lstStyle>
            <a:lvl1pPr indent="0" algn="l">
              <a:lnSpc>
                <a:spcPts val="8400"/>
              </a:lnSpc>
              <a:defRPr sz="8000" b="0">
                <a:solidFill>
                  <a:schemeClr val="tx1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4424178"/>
            <a:ext cx="7416000" cy="496080"/>
          </a:xfrm>
          <a:solidFill>
            <a:schemeClr val="accent1"/>
          </a:solidFill>
        </p:spPr>
        <p:txBody>
          <a:bodyPr lIns="144000" tIns="144000" rIns="144000" bIns="144000" anchor="ctr" anchorCtr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60760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CA1E1DA-11B3-41B8-9CC4-651F02C4C6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000" y="270000"/>
            <a:ext cx="1800000" cy="701014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61BBA4B-93CD-45A0-B9AB-C45ABE27F6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25362"/>
            <a:ext cx="5005250" cy="2225233"/>
          </a:xfrm>
          <a:prstGeom prst="rect">
            <a:avLst/>
          </a:prstGeom>
        </p:spPr>
      </p:pic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1C555B6E-9F87-4877-9196-88840523D596}"/>
              </a:ext>
            </a:extLst>
          </p:cNvPr>
          <p:cNvSpPr/>
          <p:nvPr userDrawn="1"/>
        </p:nvSpPr>
        <p:spPr>
          <a:xfrm>
            <a:off x="0" y="2880000"/>
            <a:ext cx="9144000" cy="2263500"/>
          </a:xfrm>
          <a:custGeom>
            <a:avLst/>
            <a:gdLst>
              <a:gd name="connsiteX0" fmla="*/ 9144000 w 9144000"/>
              <a:gd name="connsiteY0" fmla="*/ 0 h 2263500"/>
              <a:gd name="connsiteX1" fmla="*/ 9144000 w 9144000"/>
              <a:gd name="connsiteY1" fmla="*/ 2263500 h 2263500"/>
              <a:gd name="connsiteX2" fmla="*/ 0 w 9144000"/>
              <a:gd name="connsiteY2" fmla="*/ 2263500 h 2263500"/>
              <a:gd name="connsiteX3" fmla="*/ 0 w 9144000"/>
              <a:gd name="connsiteY3" fmla="*/ 1943617 h 2263500"/>
              <a:gd name="connsiteX4" fmla="*/ 9144000 w 9144000"/>
              <a:gd name="connsiteY4" fmla="*/ 0 h 22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263500">
                <a:moveTo>
                  <a:pt x="9144000" y="0"/>
                </a:moveTo>
                <a:lnTo>
                  <a:pt x="9144000" y="2263500"/>
                </a:lnTo>
                <a:lnTo>
                  <a:pt x="0" y="2263500"/>
                </a:lnTo>
                <a:lnTo>
                  <a:pt x="0" y="1943617"/>
                </a:lnTo>
                <a:lnTo>
                  <a:pt x="914400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43197" y="3188521"/>
            <a:ext cx="8174790" cy="1684979"/>
          </a:xfrm>
        </p:spPr>
        <p:txBody>
          <a:bodyPr anchor="b" anchorCtr="0">
            <a:noAutofit/>
          </a:bodyPr>
          <a:lstStyle>
            <a:lvl1pPr indent="0" algn="r">
              <a:lnSpc>
                <a:spcPts val="5400"/>
              </a:lnSpc>
              <a:defRPr sz="5400"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720340" y="3188521"/>
            <a:ext cx="5991660" cy="1029149"/>
          </a:xfrm>
        </p:spPr>
        <p:txBody>
          <a:bodyPr bIns="0" anchor="b" anchorCtr="0">
            <a:noAutofit/>
          </a:bodyPr>
          <a:lstStyle>
            <a:lvl1pPr marL="0" indent="0" algn="r">
              <a:lnSpc>
                <a:spcPts val="1760"/>
              </a:lnSpc>
              <a:buNone/>
              <a:defRPr sz="1580"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49767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CA1E1DA-11B3-41B8-9CC4-651F02C4C6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000" y="270000"/>
            <a:ext cx="1800000" cy="701014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61BBA4B-93CD-45A0-B9AB-C45ABE27F6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25362"/>
            <a:ext cx="5005250" cy="2225233"/>
          </a:xfrm>
          <a:prstGeom prst="rect">
            <a:avLst/>
          </a:prstGeom>
        </p:spPr>
      </p:pic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1C555B6E-9F87-4877-9196-88840523D596}"/>
              </a:ext>
            </a:extLst>
          </p:cNvPr>
          <p:cNvSpPr/>
          <p:nvPr userDrawn="1"/>
        </p:nvSpPr>
        <p:spPr>
          <a:xfrm>
            <a:off x="0" y="2880000"/>
            <a:ext cx="9144000" cy="2263500"/>
          </a:xfrm>
          <a:custGeom>
            <a:avLst/>
            <a:gdLst>
              <a:gd name="connsiteX0" fmla="*/ 9144000 w 9144000"/>
              <a:gd name="connsiteY0" fmla="*/ 0 h 2263500"/>
              <a:gd name="connsiteX1" fmla="*/ 9144000 w 9144000"/>
              <a:gd name="connsiteY1" fmla="*/ 2263500 h 2263500"/>
              <a:gd name="connsiteX2" fmla="*/ 0 w 9144000"/>
              <a:gd name="connsiteY2" fmla="*/ 2263500 h 2263500"/>
              <a:gd name="connsiteX3" fmla="*/ 0 w 9144000"/>
              <a:gd name="connsiteY3" fmla="*/ 1943617 h 2263500"/>
              <a:gd name="connsiteX4" fmla="*/ 9144000 w 9144000"/>
              <a:gd name="connsiteY4" fmla="*/ 0 h 22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263500">
                <a:moveTo>
                  <a:pt x="9144000" y="0"/>
                </a:moveTo>
                <a:lnTo>
                  <a:pt x="9144000" y="2263500"/>
                </a:lnTo>
                <a:lnTo>
                  <a:pt x="0" y="2263500"/>
                </a:lnTo>
                <a:lnTo>
                  <a:pt x="0" y="1943617"/>
                </a:lnTo>
                <a:lnTo>
                  <a:pt x="91440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7210" y="3188521"/>
            <a:ext cx="8174790" cy="1684979"/>
          </a:xfrm>
        </p:spPr>
        <p:txBody>
          <a:bodyPr anchor="b" anchorCtr="0">
            <a:noAutofit/>
          </a:bodyPr>
          <a:lstStyle>
            <a:lvl1pPr indent="0" algn="r">
              <a:lnSpc>
                <a:spcPts val="5400"/>
              </a:lnSpc>
              <a:defRPr sz="5400"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720340" y="3188521"/>
            <a:ext cx="5991660" cy="1029149"/>
          </a:xfrm>
        </p:spPr>
        <p:txBody>
          <a:bodyPr bIns="0" anchor="b" anchorCtr="0">
            <a:noAutofit/>
          </a:bodyPr>
          <a:lstStyle>
            <a:lvl1pPr marL="0" indent="0" algn="r">
              <a:lnSpc>
                <a:spcPts val="1760"/>
              </a:lnSpc>
              <a:buNone/>
              <a:defRPr sz="1580"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51144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C494C81-F5BE-4F64-9769-1258AC5A2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872905"/>
            <a:ext cx="5005250" cy="2243522"/>
          </a:xfrm>
          <a:prstGeom prst="rect">
            <a:avLst/>
          </a:prstGeom>
        </p:spPr>
      </p:pic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4C77D4AF-2EFE-4CF9-8D11-F193F87552D0}"/>
              </a:ext>
            </a:extLst>
          </p:cNvPr>
          <p:cNvSpPr/>
          <p:nvPr userDrawn="1"/>
        </p:nvSpPr>
        <p:spPr>
          <a:xfrm>
            <a:off x="0" y="2880000"/>
            <a:ext cx="9144000" cy="2263500"/>
          </a:xfrm>
          <a:custGeom>
            <a:avLst/>
            <a:gdLst>
              <a:gd name="connsiteX0" fmla="*/ 9144000 w 9144000"/>
              <a:gd name="connsiteY0" fmla="*/ 0 h 2263500"/>
              <a:gd name="connsiteX1" fmla="*/ 9144000 w 9144000"/>
              <a:gd name="connsiteY1" fmla="*/ 2263500 h 2263500"/>
              <a:gd name="connsiteX2" fmla="*/ 0 w 9144000"/>
              <a:gd name="connsiteY2" fmla="*/ 2263500 h 2263500"/>
              <a:gd name="connsiteX3" fmla="*/ 0 w 9144000"/>
              <a:gd name="connsiteY3" fmla="*/ 1943617 h 2263500"/>
              <a:gd name="connsiteX4" fmla="*/ 9144000 w 9144000"/>
              <a:gd name="connsiteY4" fmla="*/ 0 h 22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263500">
                <a:moveTo>
                  <a:pt x="9144000" y="0"/>
                </a:moveTo>
                <a:lnTo>
                  <a:pt x="9144000" y="2263500"/>
                </a:lnTo>
                <a:lnTo>
                  <a:pt x="0" y="2263500"/>
                </a:lnTo>
                <a:lnTo>
                  <a:pt x="0" y="1943617"/>
                </a:lnTo>
                <a:lnTo>
                  <a:pt x="91440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43F7F12-BB7E-4CC8-A857-439A6A194C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000" y="270000"/>
            <a:ext cx="1800000" cy="70101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647170" y="1332000"/>
            <a:ext cx="6208830" cy="3216146"/>
          </a:xfrm>
        </p:spPr>
        <p:txBody>
          <a:bodyPr anchor="b" anchorCtr="0">
            <a:noAutofit/>
          </a:bodyPr>
          <a:lstStyle>
            <a:lvl1pPr indent="0" algn="r">
              <a:lnSpc>
                <a:spcPts val="8400"/>
              </a:lnSpc>
              <a:defRPr sz="8000" b="0">
                <a:solidFill>
                  <a:schemeClr val="tx1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440000" y="4572214"/>
            <a:ext cx="7416000" cy="496080"/>
          </a:xfrm>
        </p:spPr>
        <p:txBody>
          <a:bodyPr bIns="0">
            <a:noAutofit/>
          </a:bodyPr>
          <a:lstStyle>
            <a:lvl1pPr marL="0" indent="0" algn="r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13959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D7F07178-6607-47F0-BA22-4F7FA361F0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945046" cy="5166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43F7F12-BB7E-4CC8-A857-439A6A194C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000" y="270000"/>
            <a:ext cx="1800000" cy="70101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8000" y="1099677"/>
            <a:ext cx="7038886" cy="3216146"/>
          </a:xfrm>
        </p:spPr>
        <p:txBody>
          <a:bodyPr anchor="b" anchorCtr="0">
            <a:noAutofit/>
          </a:bodyPr>
          <a:lstStyle>
            <a:lvl1pPr indent="0" algn="l">
              <a:lnSpc>
                <a:spcPts val="8400"/>
              </a:lnSpc>
              <a:defRPr sz="8000" b="0">
                <a:solidFill>
                  <a:schemeClr val="tx1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4315823"/>
            <a:ext cx="6703350" cy="521645"/>
          </a:xfrm>
          <a:solidFill>
            <a:schemeClr val="accent1"/>
          </a:solidFill>
        </p:spPr>
        <p:txBody>
          <a:bodyPr wrap="square" lIns="144000" tIns="144000" rIns="144000" bIns="144000">
            <a:sp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15076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0B7D0F6-D1F6-4EAD-8062-6F9861DB9943}"/>
              </a:ext>
            </a:extLst>
          </p:cNvPr>
          <p:cNvCxnSpPr/>
          <p:nvPr userDrawn="1"/>
        </p:nvCxnSpPr>
        <p:spPr>
          <a:xfrm flipV="1">
            <a:off x="431074" y="0"/>
            <a:ext cx="1887583" cy="4507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29AFA346-EC9A-42F9-B8F5-0AA66845A51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180056"/>
            <a:ext cx="9144000" cy="222351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hoek 7">
            <a:extLst>
              <a:ext uri="{FF2B5EF4-FFF2-40B4-BE49-F238E27FC236}">
                <a16:creationId xmlns:a16="http://schemas.microsoft.com/office/drawing/2014/main" id="{DB52F864-33AA-4B58-823E-81D7D836FA3A}"/>
              </a:ext>
            </a:extLst>
          </p:cNvPr>
          <p:cNvSpPr/>
          <p:nvPr userDrawn="1"/>
        </p:nvSpPr>
        <p:spPr>
          <a:xfrm>
            <a:off x="0" y="4507200"/>
            <a:ext cx="9144000" cy="7487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43F7F12-BB7E-4CC8-A857-439A6A194C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000" y="270000"/>
            <a:ext cx="1800000" cy="70101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8000" y="492369"/>
            <a:ext cx="6768000" cy="3935541"/>
          </a:xfrm>
        </p:spPr>
        <p:txBody>
          <a:bodyPr anchor="b" anchorCtr="0">
            <a:noAutofit/>
          </a:bodyPr>
          <a:lstStyle>
            <a:lvl1pPr indent="0" algn="l">
              <a:lnSpc>
                <a:spcPts val="8400"/>
              </a:lnSpc>
              <a:defRPr sz="8000" b="0">
                <a:solidFill>
                  <a:schemeClr val="tx1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4698955"/>
            <a:ext cx="7416000" cy="264489"/>
          </a:xfrm>
        </p:spPr>
        <p:txBody>
          <a:bodyPr bIns="0" anchor="ctr" anchorCtr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29577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96ED9C84-48C4-4B0A-91F2-604AA7086543}"/>
              </a:ext>
            </a:extLst>
          </p:cNvPr>
          <p:cNvSpPr/>
          <p:nvPr userDrawn="1"/>
        </p:nvSpPr>
        <p:spPr>
          <a:xfrm>
            <a:off x="0" y="-217714"/>
            <a:ext cx="9144000" cy="2898866"/>
          </a:xfrm>
          <a:custGeom>
            <a:avLst/>
            <a:gdLst>
              <a:gd name="connsiteX0" fmla="*/ 0 w 9144000"/>
              <a:gd name="connsiteY0" fmla="*/ 0 h 2898866"/>
              <a:gd name="connsiteX1" fmla="*/ 9144000 w 9144000"/>
              <a:gd name="connsiteY1" fmla="*/ 0 h 2898866"/>
              <a:gd name="connsiteX2" fmla="*/ 9144000 w 9144000"/>
              <a:gd name="connsiteY2" fmla="*/ 635366 h 2898866"/>
              <a:gd name="connsiteX3" fmla="*/ 9144000 w 9144000"/>
              <a:gd name="connsiteY3" fmla="*/ 701014 h 2898866"/>
              <a:gd name="connsiteX4" fmla="*/ 9144000 w 9144000"/>
              <a:gd name="connsiteY4" fmla="*/ 955249 h 2898866"/>
              <a:gd name="connsiteX5" fmla="*/ 0 w 9144000"/>
              <a:gd name="connsiteY5" fmla="*/ 2898866 h 2898866"/>
              <a:gd name="connsiteX6" fmla="*/ 0 w 9144000"/>
              <a:gd name="connsiteY6" fmla="*/ 701014 h 2898866"/>
              <a:gd name="connsiteX7" fmla="*/ 0 w 9144000"/>
              <a:gd name="connsiteY7" fmla="*/ 635366 h 289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2898866">
                <a:moveTo>
                  <a:pt x="0" y="0"/>
                </a:moveTo>
                <a:lnTo>
                  <a:pt x="9144000" y="0"/>
                </a:lnTo>
                <a:lnTo>
                  <a:pt x="9144000" y="635366"/>
                </a:lnTo>
                <a:lnTo>
                  <a:pt x="9144000" y="701014"/>
                </a:lnTo>
                <a:lnTo>
                  <a:pt x="9144000" y="955249"/>
                </a:lnTo>
                <a:lnTo>
                  <a:pt x="0" y="2898866"/>
                </a:lnTo>
                <a:lnTo>
                  <a:pt x="0" y="701014"/>
                </a:lnTo>
                <a:lnTo>
                  <a:pt x="0" y="6353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43F7F12-BB7E-4CC8-A857-439A6A194C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000" y="270000"/>
            <a:ext cx="1800000" cy="70101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8845" y="612360"/>
            <a:ext cx="6208830" cy="3216146"/>
          </a:xfrm>
        </p:spPr>
        <p:txBody>
          <a:bodyPr anchor="t" anchorCtr="0">
            <a:noAutofit/>
          </a:bodyPr>
          <a:lstStyle>
            <a:lvl1pPr indent="0" algn="l">
              <a:lnSpc>
                <a:spcPts val="5400"/>
              </a:lnSpc>
              <a:defRPr sz="5400" b="0">
                <a:solidFill>
                  <a:schemeClr val="tx1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68845" y="270000"/>
            <a:ext cx="7416000" cy="496080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33467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96ED9C84-48C4-4B0A-91F2-604AA7086543}"/>
              </a:ext>
            </a:extLst>
          </p:cNvPr>
          <p:cNvSpPr/>
          <p:nvPr userDrawn="1"/>
        </p:nvSpPr>
        <p:spPr>
          <a:xfrm>
            <a:off x="0" y="-217714"/>
            <a:ext cx="9144000" cy="2898866"/>
          </a:xfrm>
          <a:custGeom>
            <a:avLst/>
            <a:gdLst>
              <a:gd name="connsiteX0" fmla="*/ 0 w 9144000"/>
              <a:gd name="connsiteY0" fmla="*/ 0 h 2898866"/>
              <a:gd name="connsiteX1" fmla="*/ 9144000 w 9144000"/>
              <a:gd name="connsiteY1" fmla="*/ 0 h 2898866"/>
              <a:gd name="connsiteX2" fmla="*/ 9144000 w 9144000"/>
              <a:gd name="connsiteY2" fmla="*/ 635366 h 2898866"/>
              <a:gd name="connsiteX3" fmla="*/ 9144000 w 9144000"/>
              <a:gd name="connsiteY3" fmla="*/ 701014 h 2898866"/>
              <a:gd name="connsiteX4" fmla="*/ 9144000 w 9144000"/>
              <a:gd name="connsiteY4" fmla="*/ 955249 h 2898866"/>
              <a:gd name="connsiteX5" fmla="*/ 0 w 9144000"/>
              <a:gd name="connsiteY5" fmla="*/ 2898866 h 2898866"/>
              <a:gd name="connsiteX6" fmla="*/ 0 w 9144000"/>
              <a:gd name="connsiteY6" fmla="*/ 701014 h 2898866"/>
              <a:gd name="connsiteX7" fmla="*/ 0 w 9144000"/>
              <a:gd name="connsiteY7" fmla="*/ 635366 h 289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2898866">
                <a:moveTo>
                  <a:pt x="0" y="0"/>
                </a:moveTo>
                <a:lnTo>
                  <a:pt x="9144000" y="0"/>
                </a:lnTo>
                <a:lnTo>
                  <a:pt x="9144000" y="635366"/>
                </a:lnTo>
                <a:lnTo>
                  <a:pt x="9144000" y="701014"/>
                </a:lnTo>
                <a:lnTo>
                  <a:pt x="9144000" y="955249"/>
                </a:lnTo>
                <a:lnTo>
                  <a:pt x="0" y="2898866"/>
                </a:lnTo>
                <a:lnTo>
                  <a:pt x="0" y="701014"/>
                </a:lnTo>
                <a:lnTo>
                  <a:pt x="0" y="6353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43F7F12-BB7E-4CC8-A857-439A6A194C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000" y="270000"/>
            <a:ext cx="1800000" cy="70101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8000" y="145612"/>
            <a:ext cx="6208830" cy="3216146"/>
          </a:xfrm>
        </p:spPr>
        <p:txBody>
          <a:bodyPr anchor="t" anchorCtr="0">
            <a:noAutofit/>
          </a:bodyPr>
          <a:lstStyle>
            <a:lvl1pPr indent="0" algn="l">
              <a:lnSpc>
                <a:spcPts val="8000"/>
              </a:lnSpc>
              <a:defRPr sz="8000" b="0">
                <a:solidFill>
                  <a:schemeClr val="tx1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4315468"/>
            <a:ext cx="6665250" cy="522000"/>
          </a:xfrm>
          <a:solidFill>
            <a:schemeClr val="accent1"/>
          </a:solidFill>
        </p:spPr>
        <p:txBody>
          <a:bodyPr lIns="144000" tIns="144000" rIns="144000" bIns="14400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94730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96ED9C84-48C4-4B0A-91F2-604AA7086543}"/>
              </a:ext>
            </a:extLst>
          </p:cNvPr>
          <p:cNvSpPr/>
          <p:nvPr userDrawn="1"/>
        </p:nvSpPr>
        <p:spPr>
          <a:xfrm>
            <a:off x="0" y="-217714"/>
            <a:ext cx="9144000" cy="2898866"/>
          </a:xfrm>
          <a:custGeom>
            <a:avLst/>
            <a:gdLst>
              <a:gd name="connsiteX0" fmla="*/ 0 w 9144000"/>
              <a:gd name="connsiteY0" fmla="*/ 0 h 2898866"/>
              <a:gd name="connsiteX1" fmla="*/ 9144000 w 9144000"/>
              <a:gd name="connsiteY1" fmla="*/ 0 h 2898866"/>
              <a:gd name="connsiteX2" fmla="*/ 9144000 w 9144000"/>
              <a:gd name="connsiteY2" fmla="*/ 635366 h 2898866"/>
              <a:gd name="connsiteX3" fmla="*/ 9144000 w 9144000"/>
              <a:gd name="connsiteY3" fmla="*/ 701014 h 2898866"/>
              <a:gd name="connsiteX4" fmla="*/ 9144000 w 9144000"/>
              <a:gd name="connsiteY4" fmla="*/ 955249 h 2898866"/>
              <a:gd name="connsiteX5" fmla="*/ 0 w 9144000"/>
              <a:gd name="connsiteY5" fmla="*/ 2898866 h 2898866"/>
              <a:gd name="connsiteX6" fmla="*/ 0 w 9144000"/>
              <a:gd name="connsiteY6" fmla="*/ 701014 h 2898866"/>
              <a:gd name="connsiteX7" fmla="*/ 0 w 9144000"/>
              <a:gd name="connsiteY7" fmla="*/ 635366 h 289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2898866">
                <a:moveTo>
                  <a:pt x="0" y="0"/>
                </a:moveTo>
                <a:lnTo>
                  <a:pt x="9144000" y="0"/>
                </a:lnTo>
                <a:lnTo>
                  <a:pt x="9144000" y="635366"/>
                </a:lnTo>
                <a:lnTo>
                  <a:pt x="9144000" y="701014"/>
                </a:lnTo>
                <a:lnTo>
                  <a:pt x="9144000" y="955249"/>
                </a:lnTo>
                <a:lnTo>
                  <a:pt x="0" y="2898866"/>
                </a:lnTo>
                <a:lnTo>
                  <a:pt x="0" y="701014"/>
                </a:lnTo>
                <a:lnTo>
                  <a:pt x="0" y="6353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43F7F12-BB7E-4CC8-A857-439A6A194C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000" y="270000"/>
            <a:ext cx="1800000" cy="70101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8000" y="145612"/>
            <a:ext cx="6208830" cy="3216146"/>
          </a:xfrm>
        </p:spPr>
        <p:txBody>
          <a:bodyPr anchor="t" anchorCtr="0">
            <a:noAutofit/>
          </a:bodyPr>
          <a:lstStyle>
            <a:lvl1pPr indent="0" algn="l">
              <a:lnSpc>
                <a:spcPts val="8000"/>
              </a:lnSpc>
              <a:defRPr sz="8000" b="0">
                <a:solidFill>
                  <a:schemeClr val="tx1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4315468"/>
            <a:ext cx="6665250" cy="522000"/>
          </a:xfrm>
          <a:solidFill>
            <a:schemeClr val="bg1"/>
          </a:solidFill>
        </p:spPr>
        <p:txBody>
          <a:bodyPr lIns="144000" tIns="144000" rIns="144000" bIns="14400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15868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9" descr="Afbeelding met binnen, hek&#10;&#10;Automatisch gegenereerde beschrijving">
            <a:extLst>
              <a:ext uri="{FF2B5EF4-FFF2-40B4-BE49-F238E27FC236}">
                <a16:creationId xmlns:a16="http://schemas.microsoft.com/office/drawing/2014/main" id="{A8BDEAA0-E0A8-4953-8A4B-43665F3421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" t="37907" r="1742" b="40958"/>
          <a:stretch/>
        </p:blipFill>
        <p:spPr>
          <a:xfrm>
            <a:off x="0" y="2303463"/>
            <a:ext cx="9159875" cy="2840037"/>
          </a:xfrm>
          <a:custGeom>
            <a:avLst/>
            <a:gdLst>
              <a:gd name="connsiteX0" fmla="*/ 0 w 9144000"/>
              <a:gd name="connsiteY0" fmla="*/ 2839500 h 2839500"/>
              <a:gd name="connsiteX1" fmla="*/ 4572000 w 9144000"/>
              <a:gd name="connsiteY1" fmla="*/ 0 h 2839500"/>
              <a:gd name="connsiteX2" fmla="*/ 9144000 w 9144000"/>
              <a:gd name="connsiteY2" fmla="*/ 2839500 h 2839500"/>
              <a:gd name="connsiteX3" fmla="*/ 0 w 9144000"/>
              <a:gd name="connsiteY3" fmla="*/ 2839500 h 2839500"/>
              <a:gd name="connsiteX0" fmla="*/ 269582 w 9413582"/>
              <a:gd name="connsiteY0" fmla="*/ 2839500 h 2839500"/>
              <a:gd name="connsiteX1" fmla="*/ 301666 w 9413582"/>
              <a:gd name="connsiteY1" fmla="*/ 1273389 h 2839500"/>
              <a:gd name="connsiteX2" fmla="*/ 4841582 w 9413582"/>
              <a:gd name="connsiteY2" fmla="*/ 0 h 2839500"/>
              <a:gd name="connsiteX3" fmla="*/ 9413582 w 9413582"/>
              <a:gd name="connsiteY3" fmla="*/ 2839500 h 2839500"/>
              <a:gd name="connsiteX4" fmla="*/ 269582 w 9413582"/>
              <a:gd name="connsiteY4" fmla="*/ 2839500 h 2839500"/>
              <a:gd name="connsiteX0" fmla="*/ 0 w 9144000"/>
              <a:gd name="connsiteY0" fmla="*/ 2839500 h 2839500"/>
              <a:gd name="connsiteX1" fmla="*/ 32084 w 9144000"/>
              <a:gd name="connsiteY1" fmla="*/ 1273389 h 2839500"/>
              <a:gd name="connsiteX2" fmla="*/ 4572000 w 9144000"/>
              <a:gd name="connsiteY2" fmla="*/ 0 h 2839500"/>
              <a:gd name="connsiteX3" fmla="*/ 9144000 w 9144000"/>
              <a:gd name="connsiteY3" fmla="*/ 2839500 h 2839500"/>
              <a:gd name="connsiteX4" fmla="*/ 0 w 9144000"/>
              <a:gd name="connsiteY4" fmla="*/ 2839500 h 2839500"/>
              <a:gd name="connsiteX0" fmla="*/ 0 w 9144000"/>
              <a:gd name="connsiteY0" fmla="*/ 2839500 h 2839500"/>
              <a:gd name="connsiteX1" fmla="*/ 32084 w 9144000"/>
              <a:gd name="connsiteY1" fmla="*/ 1273389 h 2839500"/>
              <a:gd name="connsiteX2" fmla="*/ 4572000 w 9144000"/>
              <a:gd name="connsiteY2" fmla="*/ 0 h 2839500"/>
              <a:gd name="connsiteX3" fmla="*/ 9144000 w 9144000"/>
              <a:gd name="connsiteY3" fmla="*/ 2839500 h 2839500"/>
              <a:gd name="connsiteX4" fmla="*/ 0 w 9144000"/>
              <a:gd name="connsiteY4" fmla="*/ 2839500 h 2839500"/>
              <a:gd name="connsiteX0" fmla="*/ 112295 w 9256295"/>
              <a:gd name="connsiteY0" fmla="*/ 2839500 h 2839500"/>
              <a:gd name="connsiteX1" fmla="*/ 0 w 9256295"/>
              <a:gd name="connsiteY1" fmla="*/ 150442 h 2839500"/>
              <a:gd name="connsiteX2" fmla="*/ 4684295 w 9256295"/>
              <a:gd name="connsiteY2" fmla="*/ 0 h 2839500"/>
              <a:gd name="connsiteX3" fmla="*/ 9256295 w 9256295"/>
              <a:gd name="connsiteY3" fmla="*/ 2839500 h 2839500"/>
              <a:gd name="connsiteX4" fmla="*/ 112295 w 9256295"/>
              <a:gd name="connsiteY4" fmla="*/ 2839500 h 2839500"/>
              <a:gd name="connsiteX0" fmla="*/ 114534 w 9258534"/>
              <a:gd name="connsiteY0" fmla="*/ 2839500 h 2839500"/>
              <a:gd name="connsiteX1" fmla="*/ 2239 w 9258534"/>
              <a:gd name="connsiteY1" fmla="*/ 150442 h 2839500"/>
              <a:gd name="connsiteX2" fmla="*/ 4686534 w 9258534"/>
              <a:gd name="connsiteY2" fmla="*/ 0 h 2839500"/>
              <a:gd name="connsiteX3" fmla="*/ 9258534 w 9258534"/>
              <a:gd name="connsiteY3" fmla="*/ 2839500 h 2839500"/>
              <a:gd name="connsiteX4" fmla="*/ 114534 w 9258534"/>
              <a:gd name="connsiteY4" fmla="*/ 2839500 h 2839500"/>
              <a:gd name="connsiteX0" fmla="*/ 112295 w 9256295"/>
              <a:gd name="connsiteY0" fmla="*/ 2839500 h 2839500"/>
              <a:gd name="connsiteX1" fmla="*/ 0 w 9256295"/>
              <a:gd name="connsiteY1" fmla="*/ 150442 h 2839500"/>
              <a:gd name="connsiteX2" fmla="*/ 4684295 w 9256295"/>
              <a:gd name="connsiteY2" fmla="*/ 0 h 2839500"/>
              <a:gd name="connsiteX3" fmla="*/ 9256295 w 9256295"/>
              <a:gd name="connsiteY3" fmla="*/ 2839500 h 2839500"/>
              <a:gd name="connsiteX4" fmla="*/ 112295 w 9256295"/>
              <a:gd name="connsiteY4" fmla="*/ 2839500 h 2839500"/>
              <a:gd name="connsiteX0" fmla="*/ 48126 w 9192126"/>
              <a:gd name="connsiteY0" fmla="*/ 2839500 h 2839500"/>
              <a:gd name="connsiteX1" fmla="*/ 0 w 9192126"/>
              <a:gd name="connsiteY1" fmla="*/ 1722568 h 2839500"/>
              <a:gd name="connsiteX2" fmla="*/ 4620126 w 9192126"/>
              <a:gd name="connsiteY2" fmla="*/ 0 h 2839500"/>
              <a:gd name="connsiteX3" fmla="*/ 9192126 w 9192126"/>
              <a:gd name="connsiteY3" fmla="*/ 2839500 h 2839500"/>
              <a:gd name="connsiteX4" fmla="*/ 48126 w 9192126"/>
              <a:gd name="connsiteY4" fmla="*/ 2839500 h 2839500"/>
              <a:gd name="connsiteX0" fmla="*/ 48126 w 9208168"/>
              <a:gd name="connsiteY0" fmla="*/ 2839500 h 2839500"/>
              <a:gd name="connsiteX1" fmla="*/ 0 w 9208168"/>
              <a:gd name="connsiteY1" fmla="*/ 1722568 h 2839500"/>
              <a:gd name="connsiteX2" fmla="*/ 9208168 w 9208168"/>
              <a:gd name="connsiteY2" fmla="*/ 0 h 2839500"/>
              <a:gd name="connsiteX3" fmla="*/ 9192126 w 9208168"/>
              <a:gd name="connsiteY3" fmla="*/ 2839500 h 2839500"/>
              <a:gd name="connsiteX4" fmla="*/ 48126 w 9208168"/>
              <a:gd name="connsiteY4" fmla="*/ 2839500 h 2839500"/>
              <a:gd name="connsiteX0" fmla="*/ 48126 w 9208168"/>
              <a:gd name="connsiteY0" fmla="*/ 2839500 h 2839500"/>
              <a:gd name="connsiteX1" fmla="*/ 0 w 9208168"/>
              <a:gd name="connsiteY1" fmla="*/ 1722568 h 2839500"/>
              <a:gd name="connsiteX2" fmla="*/ 9208168 w 9208168"/>
              <a:gd name="connsiteY2" fmla="*/ 0 h 2839500"/>
              <a:gd name="connsiteX3" fmla="*/ 9192126 w 9208168"/>
              <a:gd name="connsiteY3" fmla="*/ 2839500 h 2839500"/>
              <a:gd name="connsiteX4" fmla="*/ 48126 w 9208168"/>
              <a:gd name="connsiteY4" fmla="*/ 2839500 h 2839500"/>
              <a:gd name="connsiteX0" fmla="*/ 0 w 9160042"/>
              <a:gd name="connsiteY0" fmla="*/ 2839500 h 2839500"/>
              <a:gd name="connsiteX1" fmla="*/ 26302 w 9160042"/>
              <a:gd name="connsiteY1" fmla="*/ 1775731 h 2839500"/>
              <a:gd name="connsiteX2" fmla="*/ 9160042 w 9160042"/>
              <a:gd name="connsiteY2" fmla="*/ 0 h 2839500"/>
              <a:gd name="connsiteX3" fmla="*/ 9144000 w 9160042"/>
              <a:gd name="connsiteY3" fmla="*/ 2839500 h 2839500"/>
              <a:gd name="connsiteX4" fmla="*/ 0 w 9160042"/>
              <a:gd name="connsiteY4" fmla="*/ 2839500 h 2839500"/>
              <a:gd name="connsiteX0" fmla="*/ 11316 w 9171358"/>
              <a:gd name="connsiteY0" fmla="*/ 2839500 h 2839500"/>
              <a:gd name="connsiteX1" fmla="*/ 37618 w 9171358"/>
              <a:gd name="connsiteY1" fmla="*/ 1775731 h 2839500"/>
              <a:gd name="connsiteX2" fmla="*/ 9171358 w 9171358"/>
              <a:gd name="connsiteY2" fmla="*/ 0 h 2839500"/>
              <a:gd name="connsiteX3" fmla="*/ 9155316 w 9171358"/>
              <a:gd name="connsiteY3" fmla="*/ 2839500 h 2839500"/>
              <a:gd name="connsiteX4" fmla="*/ 11316 w 9171358"/>
              <a:gd name="connsiteY4" fmla="*/ 2839500 h 2839500"/>
              <a:gd name="connsiteX0" fmla="*/ 18182 w 9178224"/>
              <a:gd name="connsiteY0" fmla="*/ 2839500 h 2839500"/>
              <a:gd name="connsiteX1" fmla="*/ 33851 w 9178224"/>
              <a:gd name="connsiteY1" fmla="*/ 2381786 h 2839500"/>
              <a:gd name="connsiteX2" fmla="*/ 9178224 w 9178224"/>
              <a:gd name="connsiteY2" fmla="*/ 0 h 2839500"/>
              <a:gd name="connsiteX3" fmla="*/ 9162182 w 9178224"/>
              <a:gd name="connsiteY3" fmla="*/ 2839500 h 2839500"/>
              <a:gd name="connsiteX4" fmla="*/ 18182 w 9178224"/>
              <a:gd name="connsiteY4" fmla="*/ 2839500 h 2839500"/>
              <a:gd name="connsiteX0" fmla="*/ 18182 w 9178224"/>
              <a:gd name="connsiteY0" fmla="*/ 2839500 h 2839500"/>
              <a:gd name="connsiteX1" fmla="*/ 33851 w 9178224"/>
              <a:gd name="connsiteY1" fmla="*/ 1967116 h 2839500"/>
              <a:gd name="connsiteX2" fmla="*/ 9178224 w 9178224"/>
              <a:gd name="connsiteY2" fmla="*/ 0 h 2839500"/>
              <a:gd name="connsiteX3" fmla="*/ 9162182 w 9178224"/>
              <a:gd name="connsiteY3" fmla="*/ 2839500 h 2839500"/>
              <a:gd name="connsiteX4" fmla="*/ 18182 w 9178224"/>
              <a:gd name="connsiteY4" fmla="*/ 2839500 h 2839500"/>
              <a:gd name="connsiteX0" fmla="*/ 8910 w 9168952"/>
              <a:gd name="connsiteY0" fmla="*/ 2839500 h 2839500"/>
              <a:gd name="connsiteX1" fmla="*/ 24579 w 9168952"/>
              <a:gd name="connsiteY1" fmla="*/ 1967116 h 2839500"/>
              <a:gd name="connsiteX2" fmla="*/ 9168952 w 9168952"/>
              <a:gd name="connsiteY2" fmla="*/ 0 h 2839500"/>
              <a:gd name="connsiteX3" fmla="*/ 9152910 w 9168952"/>
              <a:gd name="connsiteY3" fmla="*/ 2839500 h 2839500"/>
              <a:gd name="connsiteX4" fmla="*/ 8910 w 9168952"/>
              <a:gd name="connsiteY4" fmla="*/ 2839500 h 2839500"/>
              <a:gd name="connsiteX0" fmla="*/ 0 w 9160042"/>
              <a:gd name="connsiteY0" fmla="*/ 2839500 h 2839500"/>
              <a:gd name="connsiteX1" fmla="*/ 15669 w 9160042"/>
              <a:gd name="connsiteY1" fmla="*/ 1967116 h 2839500"/>
              <a:gd name="connsiteX2" fmla="*/ 9160042 w 9160042"/>
              <a:gd name="connsiteY2" fmla="*/ 0 h 2839500"/>
              <a:gd name="connsiteX3" fmla="*/ 9144000 w 9160042"/>
              <a:gd name="connsiteY3" fmla="*/ 2839500 h 2839500"/>
              <a:gd name="connsiteX4" fmla="*/ 0 w 9160042"/>
              <a:gd name="connsiteY4" fmla="*/ 2839500 h 2839500"/>
              <a:gd name="connsiteX0" fmla="*/ 0 w 9160042"/>
              <a:gd name="connsiteY0" fmla="*/ 2839500 h 2839500"/>
              <a:gd name="connsiteX1" fmla="*/ 15669 w 9160042"/>
              <a:gd name="connsiteY1" fmla="*/ 1967116 h 2839500"/>
              <a:gd name="connsiteX2" fmla="*/ 9160042 w 9160042"/>
              <a:gd name="connsiteY2" fmla="*/ 0 h 2839500"/>
              <a:gd name="connsiteX3" fmla="*/ 9144000 w 9160042"/>
              <a:gd name="connsiteY3" fmla="*/ 2839500 h 2839500"/>
              <a:gd name="connsiteX4" fmla="*/ 0 w 9160042"/>
              <a:gd name="connsiteY4" fmla="*/ 2839500 h 2839500"/>
              <a:gd name="connsiteX0" fmla="*/ 0 w 9160042"/>
              <a:gd name="connsiteY0" fmla="*/ 2839500 h 2839500"/>
              <a:gd name="connsiteX1" fmla="*/ 15669 w 9160042"/>
              <a:gd name="connsiteY1" fmla="*/ 1967116 h 2839500"/>
              <a:gd name="connsiteX2" fmla="*/ 9160042 w 9160042"/>
              <a:gd name="connsiteY2" fmla="*/ 0 h 2839500"/>
              <a:gd name="connsiteX3" fmla="*/ 9144000 w 9160042"/>
              <a:gd name="connsiteY3" fmla="*/ 2839500 h 2839500"/>
              <a:gd name="connsiteX4" fmla="*/ 0 w 9160042"/>
              <a:gd name="connsiteY4" fmla="*/ 2839500 h 2839500"/>
              <a:gd name="connsiteX0" fmla="*/ 0 w 9160042"/>
              <a:gd name="connsiteY0" fmla="*/ 2839500 h 2839500"/>
              <a:gd name="connsiteX1" fmla="*/ 15669 w 9160042"/>
              <a:gd name="connsiteY1" fmla="*/ 1967116 h 2839500"/>
              <a:gd name="connsiteX2" fmla="*/ 9160042 w 9160042"/>
              <a:gd name="connsiteY2" fmla="*/ 0 h 2839500"/>
              <a:gd name="connsiteX3" fmla="*/ 9144000 w 9160042"/>
              <a:gd name="connsiteY3" fmla="*/ 2839500 h 2839500"/>
              <a:gd name="connsiteX4" fmla="*/ 0 w 9160042"/>
              <a:gd name="connsiteY4" fmla="*/ 2839500 h 283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0042" h="2839500">
                <a:moveTo>
                  <a:pt x="0" y="2839500"/>
                </a:moveTo>
                <a:cubicBezTo>
                  <a:pt x="5347" y="2237252"/>
                  <a:pt x="2097" y="2655055"/>
                  <a:pt x="15669" y="1967116"/>
                </a:cubicBezTo>
                <a:lnTo>
                  <a:pt x="9160042" y="0"/>
                </a:lnTo>
                <a:cubicBezTo>
                  <a:pt x="9154695" y="946500"/>
                  <a:pt x="9149347" y="1893000"/>
                  <a:pt x="9144000" y="2839500"/>
                </a:cubicBezTo>
                <a:lnTo>
                  <a:pt x="0" y="2839500"/>
                </a:lnTo>
                <a:close/>
              </a:path>
            </a:pathLst>
          </a:cu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DB52F864-33AA-4B58-823E-81D7D836FA3A}"/>
              </a:ext>
            </a:extLst>
          </p:cNvPr>
          <p:cNvSpPr/>
          <p:nvPr userDrawn="1"/>
        </p:nvSpPr>
        <p:spPr>
          <a:xfrm>
            <a:off x="0" y="4507200"/>
            <a:ext cx="9144000" cy="8143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43F7F12-BB7E-4CC8-A857-439A6A194C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000" y="270000"/>
            <a:ext cx="1800000" cy="70101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8000" y="492369"/>
            <a:ext cx="6768000" cy="3935541"/>
          </a:xfrm>
        </p:spPr>
        <p:txBody>
          <a:bodyPr anchor="b" anchorCtr="0">
            <a:noAutofit/>
          </a:bodyPr>
          <a:lstStyle>
            <a:lvl1pPr indent="0" algn="l">
              <a:lnSpc>
                <a:spcPts val="8400"/>
              </a:lnSpc>
              <a:defRPr sz="8000" b="0">
                <a:solidFill>
                  <a:schemeClr val="tx1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4698955"/>
            <a:ext cx="7416000" cy="264489"/>
          </a:xfrm>
        </p:spPr>
        <p:txBody>
          <a:bodyPr bIns="0" anchor="ctr" anchorCtr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72225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eren 11"/>
          <p:cNvGrpSpPr/>
          <p:nvPr userDrawn="1"/>
        </p:nvGrpSpPr>
        <p:grpSpPr>
          <a:xfrm>
            <a:off x="288000" y="214894"/>
            <a:ext cx="8553506" cy="4699106"/>
            <a:chOff x="288000" y="288000"/>
            <a:chExt cx="8553506" cy="6265475"/>
          </a:xfrm>
          <a:solidFill>
            <a:schemeClr val="accent1"/>
          </a:solidFill>
        </p:grpSpPr>
        <p:sp>
          <p:nvSpPr>
            <p:cNvPr id="10" name="Rechthoek 9"/>
            <p:cNvSpPr>
              <a:spLocks/>
            </p:cNvSpPr>
            <p:nvPr userDrawn="1"/>
          </p:nvSpPr>
          <p:spPr>
            <a:xfrm>
              <a:off x="288000" y="288000"/>
              <a:ext cx="6767999" cy="626547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  <p:sp>
          <p:nvSpPr>
            <p:cNvPr id="11" name="Rechthoekige driehoek 10"/>
            <p:cNvSpPr/>
            <p:nvPr userDrawn="1"/>
          </p:nvSpPr>
          <p:spPr>
            <a:xfrm>
              <a:off x="7056000" y="288000"/>
              <a:ext cx="1785506" cy="6264000"/>
            </a:xfrm>
            <a:prstGeom prst="rtTriangl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304000" y="1890002"/>
            <a:ext cx="5342082" cy="1184783"/>
          </a:xfrm>
        </p:spPr>
        <p:txBody>
          <a:bodyPr anchor="b" anchorCtr="0">
            <a:noAutofit/>
          </a:bodyPr>
          <a:lstStyle>
            <a:lvl1pPr algn="l">
              <a:lnSpc>
                <a:spcPts val="5400"/>
              </a:lnSpc>
              <a:defRPr sz="5400"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304000" y="3131027"/>
            <a:ext cx="5354606" cy="790281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 dirty="0"/>
          </a:p>
        </p:txBody>
      </p:sp>
      <p:sp>
        <p:nvSpPr>
          <p:cNvPr id="13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504001" y="4533079"/>
            <a:ext cx="4773240" cy="264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700">
                <a:latin typeface="FlandersArtSans-Regular" panose="00000500000000000000" pitchFamily="2" charset="0"/>
              </a:defRPr>
            </a:lvl1pPr>
            <a:lvl5pPr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1875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443F7F12-BB7E-4CC8-A857-439A6A194C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000" y="270000"/>
            <a:ext cx="1800000" cy="701014"/>
          </a:xfrm>
          <a:prstGeom prst="rect">
            <a:avLst/>
          </a:prstGeom>
        </p:spPr>
      </p:pic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4315467"/>
            <a:ext cx="6665250" cy="521999"/>
          </a:xfrm>
          <a:solidFill>
            <a:schemeClr val="accent1"/>
          </a:solidFill>
        </p:spPr>
        <p:txBody>
          <a:bodyPr lIns="144000" tIns="144000" rIns="144000" bIns="144000" anchor="ctr" anchorCtr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F682D33A-1F8D-4032-A5A1-BF67461CADDB}"/>
              </a:ext>
            </a:extLst>
          </p:cNvPr>
          <p:cNvCxnSpPr>
            <a:cxnSpLocks/>
          </p:cNvCxnSpPr>
          <p:nvPr userDrawn="1"/>
        </p:nvCxnSpPr>
        <p:spPr>
          <a:xfrm flipV="1">
            <a:off x="-215153" y="2111188"/>
            <a:ext cx="10233212" cy="220531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8000" y="492369"/>
            <a:ext cx="6768000" cy="3935541"/>
          </a:xfrm>
        </p:spPr>
        <p:txBody>
          <a:bodyPr anchor="b" anchorCtr="0">
            <a:noAutofit/>
          </a:bodyPr>
          <a:lstStyle>
            <a:lvl1pPr indent="0" algn="l">
              <a:lnSpc>
                <a:spcPts val="8400"/>
              </a:lnSpc>
              <a:defRPr sz="8000" b="0">
                <a:solidFill>
                  <a:schemeClr val="tx1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82371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F682D33A-1F8D-4032-A5A1-BF67461CADDB}"/>
              </a:ext>
            </a:extLst>
          </p:cNvPr>
          <p:cNvCxnSpPr>
            <a:cxnSpLocks/>
          </p:cNvCxnSpPr>
          <p:nvPr userDrawn="1"/>
        </p:nvCxnSpPr>
        <p:spPr>
          <a:xfrm flipV="1">
            <a:off x="-215153" y="2111188"/>
            <a:ext cx="10233212" cy="220531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443F7F12-BB7E-4CC8-A857-439A6A194C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000" y="270000"/>
            <a:ext cx="1800000" cy="70101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8000" y="868885"/>
            <a:ext cx="6768000" cy="3935541"/>
          </a:xfrm>
        </p:spPr>
        <p:txBody>
          <a:bodyPr anchor="b" anchorCtr="0">
            <a:noAutofit/>
          </a:bodyPr>
          <a:lstStyle>
            <a:lvl1pPr indent="0" algn="l">
              <a:lnSpc>
                <a:spcPts val="6400"/>
              </a:lnSpc>
              <a:defRPr sz="6400" b="0">
                <a:solidFill>
                  <a:schemeClr val="tx1"/>
                </a:solidFill>
                <a:highlight>
                  <a:srgbClr val="EEEEE7"/>
                </a:highlight>
                <a:latin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</a:t>
            </a:r>
            <a:br>
              <a:rPr lang="nl-NL" dirty="0"/>
            </a:br>
            <a:r>
              <a:rPr lang="nl-NL" dirty="0"/>
              <a:t>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2668911"/>
            <a:ext cx="4483103" cy="264489"/>
          </a:xfrm>
          <a:solidFill>
            <a:schemeClr val="accent1"/>
          </a:solidFill>
        </p:spPr>
        <p:txBody>
          <a:bodyPr lIns="144000" tIns="144000" rIns="144000" bIns="144000" anchor="ctr" anchorCtr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32328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ijdelijke aanduiding voor afbeelding 17" descr="Afbeelding met binnen, hek&#10;&#10;Automatisch gegenereerde beschrijving">
            <a:extLst>
              <a:ext uri="{FF2B5EF4-FFF2-40B4-BE49-F238E27FC236}">
                <a16:creationId xmlns:a16="http://schemas.microsoft.com/office/drawing/2014/main" id="{0D014F48-9826-43E8-99CE-3699C2B51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t="24309" r="51175" b="63865"/>
          <a:stretch/>
        </p:blipFill>
        <p:spPr>
          <a:xfrm rot="10800000">
            <a:off x="5564187" y="3556757"/>
            <a:ext cx="3579813" cy="1608138"/>
          </a:xfrm>
          <a:custGeom>
            <a:avLst/>
            <a:gdLst>
              <a:gd name="connsiteX0" fmla="*/ 0 w 3563938"/>
              <a:gd name="connsiteY0" fmla="*/ 0 h 1608138"/>
              <a:gd name="connsiteX1" fmla="*/ 3295910 w 3563938"/>
              <a:gd name="connsiteY1" fmla="*/ 0 h 1608138"/>
              <a:gd name="connsiteX2" fmla="*/ 3563938 w 3563938"/>
              <a:gd name="connsiteY2" fmla="*/ 268028 h 1608138"/>
              <a:gd name="connsiteX3" fmla="*/ 3563938 w 3563938"/>
              <a:gd name="connsiteY3" fmla="*/ 1608138 h 1608138"/>
              <a:gd name="connsiteX4" fmla="*/ 0 w 3563938"/>
              <a:gd name="connsiteY4" fmla="*/ 1608138 h 1608138"/>
              <a:gd name="connsiteX5" fmla="*/ 0 w 3563938"/>
              <a:gd name="connsiteY5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268028 h 1608138"/>
              <a:gd name="connsiteX3" fmla="*/ 3563938 w 3568755"/>
              <a:gd name="connsiteY3" fmla="*/ 1608138 h 1608138"/>
              <a:gd name="connsiteX4" fmla="*/ 0 w 3568755"/>
              <a:gd name="connsiteY4" fmla="*/ 1608138 h 1608138"/>
              <a:gd name="connsiteX5" fmla="*/ 0 w 3568755"/>
              <a:gd name="connsiteY5" fmla="*/ 0 h 1608138"/>
              <a:gd name="connsiteX0" fmla="*/ 0 w 4012145"/>
              <a:gd name="connsiteY0" fmla="*/ 0 h 1608138"/>
              <a:gd name="connsiteX1" fmla="*/ 3568755 w 4012145"/>
              <a:gd name="connsiteY1" fmla="*/ 0 h 1608138"/>
              <a:gd name="connsiteX2" fmla="*/ 3563938 w 4012145"/>
              <a:gd name="connsiteY2" fmla="*/ 1608138 h 1608138"/>
              <a:gd name="connsiteX3" fmla="*/ 0 w 4012145"/>
              <a:gd name="connsiteY3" fmla="*/ 1608138 h 1608138"/>
              <a:gd name="connsiteX4" fmla="*/ 0 w 4012145"/>
              <a:gd name="connsiteY4" fmla="*/ 0 h 1608138"/>
              <a:gd name="connsiteX0" fmla="*/ 0 w 3827164"/>
              <a:gd name="connsiteY0" fmla="*/ 0 h 1608138"/>
              <a:gd name="connsiteX1" fmla="*/ 3568755 w 3827164"/>
              <a:gd name="connsiteY1" fmla="*/ 0 h 1608138"/>
              <a:gd name="connsiteX2" fmla="*/ 3563938 w 3827164"/>
              <a:gd name="connsiteY2" fmla="*/ 1608138 h 1608138"/>
              <a:gd name="connsiteX3" fmla="*/ 0 w 3827164"/>
              <a:gd name="connsiteY3" fmla="*/ 1608138 h 1608138"/>
              <a:gd name="connsiteX4" fmla="*/ 0 w 3827164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1608138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2159"/>
              <a:gd name="connsiteY0" fmla="*/ 0 h 1608138"/>
              <a:gd name="connsiteX1" fmla="*/ 3568755 w 3572159"/>
              <a:gd name="connsiteY1" fmla="*/ 0 h 1608138"/>
              <a:gd name="connsiteX2" fmla="*/ 3571313 w 3572159"/>
              <a:gd name="connsiteY2" fmla="*/ 774854 h 1608138"/>
              <a:gd name="connsiteX3" fmla="*/ 0 w 3572159"/>
              <a:gd name="connsiteY3" fmla="*/ 1608138 h 1608138"/>
              <a:gd name="connsiteX4" fmla="*/ 0 w 3572159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9 w 3568755"/>
              <a:gd name="connsiteY2" fmla="*/ 988706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9309"/>
              <a:gd name="connsiteY0" fmla="*/ 0 h 1608138"/>
              <a:gd name="connsiteX1" fmla="*/ 3568755 w 3579309"/>
              <a:gd name="connsiteY1" fmla="*/ 0 h 1608138"/>
              <a:gd name="connsiteX2" fmla="*/ 3578687 w 3579309"/>
              <a:gd name="connsiteY2" fmla="*/ 693739 h 1608138"/>
              <a:gd name="connsiteX3" fmla="*/ 0 w 3579309"/>
              <a:gd name="connsiteY3" fmla="*/ 1608138 h 1608138"/>
              <a:gd name="connsiteX4" fmla="*/ 0 w 3579309"/>
              <a:gd name="connsiteY4" fmla="*/ 0 h 160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9309" h="1608138">
                <a:moveTo>
                  <a:pt x="0" y="0"/>
                </a:moveTo>
                <a:lnTo>
                  <a:pt x="3568755" y="0"/>
                </a:lnTo>
                <a:cubicBezTo>
                  <a:pt x="3558061" y="1447894"/>
                  <a:pt x="3583544" y="-717284"/>
                  <a:pt x="3578687" y="693739"/>
                </a:cubicBezTo>
                <a:lnTo>
                  <a:pt x="0" y="160813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15" name="Tijdelijke aanduiding voor afbeelding 17" descr="Afbeelding met binnen, hek&#10;&#10;Automatisch gegenereerde beschrijving">
            <a:extLst>
              <a:ext uri="{FF2B5EF4-FFF2-40B4-BE49-F238E27FC236}">
                <a16:creationId xmlns:a16="http://schemas.microsoft.com/office/drawing/2014/main" id="{C2FCCE03-DE5F-4877-AEDD-8807FD4591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t="24309" r="51175" b="63865"/>
          <a:stretch/>
        </p:blipFill>
        <p:spPr>
          <a:xfrm>
            <a:off x="0" y="0"/>
            <a:ext cx="3579813" cy="1608138"/>
          </a:xfrm>
          <a:custGeom>
            <a:avLst/>
            <a:gdLst>
              <a:gd name="connsiteX0" fmla="*/ 0 w 3563938"/>
              <a:gd name="connsiteY0" fmla="*/ 0 h 1608138"/>
              <a:gd name="connsiteX1" fmla="*/ 3295910 w 3563938"/>
              <a:gd name="connsiteY1" fmla="*/ 0 h 1608138"/>
              <a:gd name="connsiteX2" fmla="*/ 3563938 w 3563938"/>
              <a:gd name="connsiteY2" fmla="*/ 268028 h 1608138"/>
              <a:gd name="connsiteX3" fmla="*/ 3563938 w 3563938"/>
              <a:gd name="connsiteY3" fmla="*/ 1608138 h 1608138"/>
              <a:gd name="connsiteX4" fmla="*/ 0 w 3563938"/>
              <a:gd name="connsiteY4" fmla="*/ 1608138 h 1608138"/>
              <a:gd name="connsiteX5" fmla="*/ 0 w 3563938"/>
              <a:gd name="connsiteY5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268028 h 1608138"/>
              <a:gd name="connsiteX3" fmla="*/ 3563938 w 3568755"/>
              <a:gd name="connsiteY3" fmla="*/ 1608138 h 1608138"/>
              <a:gd name="connsiteX4" fmla="*/ 0 w 3568755"/>
              <a:gd name="connsiteY4" fmla="*/ 1608138 h 1608138"/>
              <a:gd name="connsiteX5" fmla="*/ 0 w 3568755"/>
              <a:gd name="connsiteY5" fmla="*/ 0 h 1608138"/>
              <a:gd name="connsiteX0" fmla="*/ 0 w 4012145"/>
              <a:gd name="connsiteY0" fmla="*/ 0 h 1608138"/>
              <a:gd name="connsiteX1" fmla="*/ 3568755 w 4012145"/>
              <a:gd name="connsiteY1" fmla="*/ 0 h 1608138"/>
              <a:gd name="connsiteX2" fmla="*/ 3563938 w 4012145"/>
              <a:gd name="connsiteY2" fmla="*/ 1608138 h 1608138"/>
              <a:gd name="connsiteX3" fmla="*/ 0 w 4012145"/>
              <a:gd name="connsiteY3" fmla="*/ 1608138 h 1608138"/>
              <a:gd name="connsiteX4" fmla="*/ 0 w 4012145"/>
              <a:gd name="connsiteY4" fmla="*/ 0 h 1608138"/>
              <a:gd name="connsiteX0" fmla="*/ 0 w 3827164"/>
              <a:gd name="connsiteY0" fmla="*/ 0 h 1608138"/>
              <a:gd name="connsiteX1" fmla="*/ 3568755 w 3827164"/>
              <a:gd name="connsiteY1" fmla="*/ 0 h 1608138"/>
              <a:gd name="connsiteX2" fmla="*/ 3563938 w 3827164"/>
              <a:gd name="connsiteY2" fmla="*/ 1608138 h 1608138"/>
              <a:gd name="connsiteX3" fmla="*/ 0 w 3827164"/>
              <a:gd name="connsiteY3" fmla="*/ 1608138 h 1608138"/>
              <a:gd name="connsiteX4" fmla="*/ 0 w 3827164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1608138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2159"/>
              <a:gd name="connsiteY0" fmla="*/ 0 h 1608138"/>
              <a:gd name="connsiteX1" fmla="*/ 3568755 w 3572159"/>
              <a:gd name="connsiteY1" fmla="*/ 0 h 1608138"/>
              <a:gd name="connsiteX2" fmla="*/ 3571313 w 3572159"/>
              <a:gd name="connsiteY2" fmla="*/ 774854 h 1608138"/>
              <a:gd name="connsiteX3" fmla="*/ 0 w 3572159"/>
              <a:gd name="connsiteY3" fmla="*/ 1608138 h 1608138"/>
              <a:gd name="connsiteX4" fmla="*/ 0 w 3572159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9 w 3568755"/>
              <a:gd name="connsiteY2" fmla="*/ 988706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9309"/>
              <a:gd name="connsiteY0" fmla="*/ 0 h 1608138"/>
              <a:gd name="connsiteX1" fmla="*/ 3568755 w 3579309"/>
              <a:gd name="connsiteY1" fmla="*/ 0 h 1608138"/>
              <a:gd name="connsiteX2" fmla="*/ 3578687 w 3579309"/>
              <a:gd name="connsiteY2" fmla="*/ 693739 h 1608138"/>
              <a:gd name="connsiteX3" fmla="*/ 0 w 3579309"/>
              <a:gd name="connsiteY3" fmla="*/ 1608138 h 1608138"/>
              <a:gd name="connsiteX4" fmla="*/ 0 w 3579309"/>
              <a:gd name="connsiteY4" fmla="*/ 0 h 160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9309" h="1608138">
                <a:moveTo>
                  <a:pt x="0" y="0"/>
                </a:moveTo>
                <a:lnTo>
                  <a:pt x="3568755" y="0"/>
                </a:lnTo>
                <a:cubicBezTo>
                  <a:pt x="3558061" y="1447894"/>
                  <a:pt x="3583544" y="-717284"/>
                  <a:pt x="3578687" y="693739"/>
                </a:cubicBezTo>
                <a:lnTo>
                  <a:pt x="0" y="160813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43F7F12-BB7E-4CC8-A857-439A6A194C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000" y="270000"/>
            <a:ext cx="1800000" cy="701014"/>
          </a:xfrm>
          <a:prstGeom prst="rect">
            <a:avLst/>
          </a:prstGeom>
        </p:spPr>
      </p:pic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4698955"/>
            <a:ext cx="5161529" cy="264489"/>
          </a:xfrm>
          <a:solidFill>
            <a:schemeClr val="accent1"/>
          </a:solidFill>
        </p:spPr>
        <p:txBody>
          <a:bodyPr lIns="144000" tIns="144000" rIns="144000" bIns="144000" anchor="ctr" anchorCtr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8000" y="492369"/>
            <a:ext cx="6768000" cy="3935541"/>
          </a:xfrm>
        </p:spPr>
        <p:txBody>
          <a:bodyPr anchor="b" anchorCtr="0">
            <a:noAutofit/>
          </a:bodyPr>
          <a:lstStyle>
            <a:lvl1pPr indent="0" algn="l">
              <a:lnSpc>
                <a:spcPts val="8400"/>
              </a:lnSpc>
              <a:defRPr sz="8000" b="0">
                <a:solidFill>
                  <a:schemeClr val="tx1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4893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pagina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Vrije vorm: vorm 21">
            <a:extLst>
              <a:ext uri="{FF2B5EF4-FFF2-40B4-BE49-F238E27FC236}">
                <a16:creationId xmlns:a16="http://schemas.microsoft.com/office/drawing/2014/main" id="{1404A0EE-B449-4F18-803B-D34317BBAE7B}"/>
              </a:ext>
            </a:extLst>
          </p:cNvPr>
          <p:cNvSpPr/>
          <p:nvPr userDrawn="1"/>
        </p:nvSpPr>
        <p:spPr>
          <a:xfrm>
            <a:off x="0" y="2447808"/>
            <a:ext cx="9144000" cy="2695693"/>
          </a:xfrm>
          <a:custGeom>
            <a:avLst/>
            <a:gdLst>
              <a:gd name="connsiteX0" fmla="*/ 9144000 w 9144000"/>
              <a:gd name="connsiteY0" fmla="*/ 0 h 2695693"/>
              <a:gd name="connsiteX1" fmla="*/ 9144000 w 9144000"/>
              <a:gd name="connsiteY1" fmla="*/ 2695693 h 2695693"/>
              <a:gd name="connsiteX2" fmla="*/ 0 w 9144000"/>
              <a:gd name="connsiteY2" fmla="*/ 2695693 h 2695693"/>
              <a:gd name="connsiteX3" fmla="*/ 0 w 9144000"/>
              <a:gd name="connsiteY3" fmla="*/ 1943617 h 2695693"/>
              <a:gd name="connsiteX4" fmla="*/ 9144000 w 9144000"/>
              <a:gd name="connsiteY4" fmla="*/ 0 h 269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695693">
                <a:moveTo>
                  <a:pt x="9144000" y="0"/>
                </a:moveTo>
                <a:lnTo>
                  <a:pt x="9144000" y="2695693"/>
                </a:lnTo>
                <a:lnTo>
                  <a:pt x="0" y="2695693"/>
                </a:lnTo>
                <a:lnTo>
                  <a:pt x="0" y="1943617"/>
                </a:lnTo>
                <a:lnTo>
                  <a:pt x="914400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EA9EE29F-8665-43DB-901B-7C0F9DC944E0}"/>
              </a:ext>
            </a:extLst>
          </p:cNvPr>
          <p:cNvSpPr/>
          <p:nvPr userDrawn="1"/>
        </p:nvSpPr>
        <p:spPr>
          <a:xfrm>
            <a:off x="252000" y="252000"/>
            <a:ext cx="8640000" cy="4644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482130" y="375840"/>
            <a:ext cx="3859740" cy="4391819"/>
          </a:xfrm>
        </p:spPr>
        <p:txBody>
          <a:bodyPr anchor="ctr" anchorCtr="0"/>
          <a:lstStyle>
            <a:lvl1pPr algn="r">
              <a:defRPr sz="54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4572000" y="375840"/>
            <a:ext cx="4089870" cy="4391820"/>
          </a:xfrm>
        </p:spPr>
        <p:txBody>
          <a:bodyPr bIns="0" anchor="ctr" anchorCtr="0"/>
          <a:lstStyle>
            <a:lvl1pPr marL="457200" indent="-457200">
              <a:lnSpc>
                <a:spcPct val="90000"/>
              </a:lnSpc>
              <a:buFont typeface="+mj-lt"/>
              <a:buAutoNum type="arabicPeriod"/>
              <a:defRPr sz="22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landers Art Sans" panose="00000500000000000000" pitchFamily="50" charset="0"/>
              </a:defRPr>
            </a:lvl1pPr>
            <a:lvl2pPr marL="745200" indent="-457200">
              <a:lnSpc>
                <a:spcPct val="90000"/>
              </a:lnSpc>
              <a:buSzPct val="75000"/>
              <a:buFont typeface="+mj-lt"/>
              <a:buAutoNum type="arabicPeriod"/>
              <a:defRPr sz="2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landersArtSans-Regular" panose="00000500000000000000" pitchFamily="2" charset="0"/>
              </a:defRPr>
            </a:lvl2pPr>
            <a:lvl3pPr marL="918900" indent="-342900">
              <a:lnSpc>
                <a:spcPct val="90000"/>
              </a:lnSpc>
              <a:buSzPct val="85000"/>
              <a:buFont typeface="+mj-lt"/>
              <a:buAutoNum type="arabicPeriod"/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landersArtSans-Regular" panose="00000500000000000000" pitchFamily="2" charset="0"/>
              </a:defRPr>
            </a:lvl3pPr>
            <a:lvl4pPr marL="1206900" indent="-342900">
              <a:lnSpc>
                <a:spcPct val="90000"/>
              </a:lnSpc>
              <a:buFont typeface="+mj-lt"/>
              <a:buAutoNum type="arabicPeriod"/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landersArtSans-Regular" panose="00000500000000000000" pitchFamily="2" charset="0"/>
              </a:defRPr>
            </a:lvl4pPr>
            <a:lvl5pPr marL="1494900" indent="-342900">
              <a:lnSpc>
                <a:spcPct val="90000"/>
              </a:lnSpc>
              <a:buFont typeface="+mj-lt"/>
              <a:buAutoNum type="arabicPeriod"/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stijl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198687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titelpagina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Vrije vorm: vorm 21">
            <a:extLst>
              <a:ext uri="{FF2B5EF4-FFF2-40B4-BE49-F238E27FC236}">
                <a16:creationId xmlns:a16="http://schemas.microsoft.com/office/drawing/2014/main" id="{1404A0EE-B449-4F18-803B-D34317BBAE7B}"/>
              </a:ext>
            </a:extLst>
          </p:cNvPr>
          <p:cNvSpPr/>
          <p:nvPr userDrawn="1"/>
        </p:nvSpPr>
        <p:spPr>
          <a:xfrm>
            <a:off x="0" y="2447808"/>
            <a:ext cx="9144000" cy="2695693"/>
          </a:xfrm>
          <a:custGeom>
            <a:avLst/>
            <a:gdLst>
              <a:gd name="connsiteX0" fmla="*/ 9144000 w 9144000"/>
              <a:gd name="connsiteY0" fmla="*/ 0 h 2695693"/>
              <a:gd name="connsiteX1" fmla="*/ 9144000 w 9144000"/>
              <a:gd name="connsiteY1" fmla="*/ 2695693 h 2695693"/>
              <a:gd name="connsiteX2" fmla="*/ 0 w 9144000"/>
              <a:gd name="connsiteY2" fmla="*/ 2695693 h 2695693"/>
              <a:gd name="connsiteX3" fmla="*/ 0 w 9144000"/>
              <a:gd name="connsiteY3" fmla="*/ 1943617 h 2695693"/>
              <a:gd name="connsiteX4" fmla="*/ 9144000 w 9144000"/>
              <a:gd name="connsiteY4" fmla="*/ 0 h 269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695693">
                <a:moveTo>
                  <a:pt x="9144000" y="0"/>
                </a:moveTo>
                <a:lnTo>
                  <a:pt x="9144000" y="2695693"/>
                </a:lnTo>
                <a:lnTo>
                  <a:pt x="0" y="2695693"/>
                </a:lnTo>
                <a:lnTo>
                  <a:pt x="0" y="1943617"/>
                </a:lnTo>
                <a:lnTo>
                  <a:pt x="91440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EA9EE29F-8665-43DB-901B-7C0F9DC944E0}"/>
              </a:ext>
            </a:extLst>
          </p:cNvPr>
          <p:cNvSpPr/>
          <p:nvPr userDrawn="1"/>
        </p:nvSpPr>
        <p:spPr>
          <a:xfrm>
            <a:off x="252000" y="252000"/>
            <a:ext cx="8640000" cy="4644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482130" y="375840"/>
            <a:ext cx="8029858" cy="4391819"/>
          </a:xfrm>
        </p:spPr>
        <p:txBody>
          <a:bodyPr anchor="ctr" anchorCtr="0"/>
          <a:lstStyle>
            <a:lvl1pPr algn="r">
              <a:defRPr sz="54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422001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ussentitelpagina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Vrije vorm: vorm 21">
            <a:extLst>
              <a:ext uri="{FF2B5EF4-FFF2-40B4-BE49-F238E27FC236}">
                <a16:creationId xmlns:a16="http://schemas.microsoft.com/office/drawing/2014/main" id="{1404A0EE-B449-4F18-803B-D34317BBAE7B}"/>
              </a:ext>
            </a:extLst>
          </p:cNvPr>
          <p:cNvSpPr/>
          <p:nvPr userDrawn="1"/>
        </p:nvSpPr>
        <p:spPr>
          <a:xfrm>
            <a:off x="0" y="2447808"/>
            <a:ext cx="9144000" cy="2695693"/>
          </a:xfrm>
          <a:custGeom>
            <a:avLst/>
            <a:gdLst>
              <a:gd name="connsiteX0" fmla="*/ 9144000 w 9144000"/>
              <a:gd name="connsiteY0" fmla="*/ 0 h 2695693"/>
              <a:gd name="connsiteX1" fmla="*/ 9144000 w 9144000"/>
              <a:gd name="connsiteY1" fmla="*/ 2695693 h 2695693"/>
              <a:gd name="connsiteX2" fmla="*/ 0 w 9144000"/>
              <a:gd name="connsiteY2" fmla="*/ 2695693 h 2695693"/>
              <a:gd name="connsiteX3" fmla="*/ 0 w 9144000"/>
              <a:gd name="connsiteY3" fmla="*/ 1943617 h 2695693"/>
              <a:gd name="connsiteX4" fmla="*/ 9144000 w 9144000"/>
              <a:gd name="connsiteY4" fmla="*/ 0 h 269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695693">
                <a:moveTo>
                  <a:pt x="9144000" y="0"/>
                </a:moveTo>
                <a:lnTo>
                  <a:pt x="9144000" y="2695693"/>
                </a:lnTo>
                <a:lnTo>
                  <a:pt x="0" y="2695693"/>
                </a:lnTo>
                <a:lnTo>
                  <a:pt x="0" y="1943617"/>
                </a:lnTo>
                <a:lnTo>
                  <a:pt x="91440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EA9EE29F-8665-43DB-901B-7C0F9DC944E0}"/>
              </a:ext>
            </a:extLst>
          </p:cNvPr>
          <p:cNvSpPr/>
          <p:nvPr userDrawn="1"/>
        </p:nvSpPr>
        <p:spPr>
          <a:xfrm>
            <a:off x="252000" y="252000"/>
            <a:ext cx="8640000" cy="46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0FD573FB-3695-4E37-95D1-16067D00EC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013660"/>
            <a:ext cx="7416000" cy="2754000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latin typeface="FlandersArtSans-Regular" panose="00000500000000000000" pitchFamily="2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lnSpc>
                <a:spcPct val="90000"/>
              </a:lnSpc>
              <a:buSzPct val="85000"/>
              <a:defRPr>
                <a:latin typeface="FlandersArtSans-Regular" panose="00000500000000000000" pitchFamily="2" charset="0"/>
              </a:defRPr>
            </a:lvl3pPr>
            <a:lvl4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4pPr>
            <a:lvl5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E7BCD37-50BC-448A-B055-F6421AE83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0" y="1144260"/>
            <a:ext cx="7416000" cy="837000"/>
          </a:xfrm>
        </p:spPr>
        <p:txBody>
          <a:bodyPr anchor="t" anchorCtr="0"/>
          <a:lstStyle>
            <a:lvl1pPr>
              <a:defRPr>
                <a:latin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545816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ussentitelpagina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Vrije vorm: vorm 21">
            <a:extLst>
              <a:ext uri="{FF2B5EF4-FFF2-40B4-BE49-F238E27FC236}">
                <a16:creationId xmlns:a16="http://schemas.microsoft.com/office/drawing/2014/main" id="{1404A0EE-B449-4F18-803B-D34317BBAE7B}"/>
              </a:ext>
            </a:extLst>
          </p:cNvPr>
          <p:cNvSpPr/>
          <p:nvPr userDrawn="1"/>
        </p:nvSpPr>
        <p:spPr>
          <a:xfrm>
            <a:off x="0" y="2447808"/>
            <a:ext cx="9144000" cy="2695693"/>
          </a:xfrm>
          <a:custGeom>
            <a:avLst/>
            <a:gdLst>
              <a:gd name="connsiteX0" fmla="*/ 9144000 w 9144000"/>
              <a:gd name="connsiteY0" fmla="*/ 0 h 2695693"/>
              <a:gd name="connsiteX1" fmla="*/ 9144000 w 9144000"/>
              <a:gd name="connsiteY1" fmla="*/ 2695693 h 2695693"/>
              <a:gd name="connsiteX2" fmla="*/ 0 w 9144000"/>
              <a:gd name="connsiteY2" fmla="*/ 2695693 h 2695693"/>
              <a:gd name="connsiteX3" fmla="*/ 0 w 9144000"/>
              <a:gd name="connsiteY3" fmla="*/ 1943617 h 2695693"/>
              <a:gd name="connsiteX4" fmla="*/ 9144000 w 9144000"/>
              <a:gd name="connsiteY4" fmla="*/ 0 h 269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695693">
                <a:moveTo>
                  <a:pt x="9144000" y="0"/>
                </a:moveTo>
                <a:lnTo>
                  <a:pt x="9144000" y="2695693"/>
                </a:lnTo>
                <a:lnTo>
                  <a:pt x="0" y="2695693"/>
                </a:lnTo>
                <a:lnTo>
                  <a:pt x="0" y="1943617"/>
                </a:lnTo>
                <a:lnTo>
                  <a:pt x="91440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EA9EE29F-8665-43DB-901B-7C0F9DC944E0}"/>
              </a:ext>
            </a:extLst>
          </p:cNvPr>
          <p:cNvSpPr/>
          <p:nvPr userDrawn="1"/>
        </p:nvSpPr>
        <p:spPr>
          <a:xfrm>
            <a:off x="252000" y="252000"/>
            <a:ext cx="8640000" cy="46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54BC3A0-8183-493C-8105-633A9A2E0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0" y="1144260"/>
            <a:ext cx="5975820" cy="837000"/>
          </a:xfrm>
        </p:spPr>
        <p:txBody>
          <a:bodyPr anchor="t" anchorCtr="0"/>
          <a:lstStyle>
            <a:lvl1pPr>
              <a:defRPr>
                <a:latin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C5CFBF65-0BE6-479C-BDCD-AFE9E88242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013660"/>
            <a:ext cx="5975820" cy="2754000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latin typeface="FlandersArtSans-Regular" panose="00000500000000000000" pitchFamily="2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lnSpc>
                <a:spcPct val="90000"/>
              </a:lnSpc>
              <a:buSzPct val="85000"/>
              <a:defRPr>
                <a:latin typeface="FlandersArtSans-Regular" panose="00000500000000000000" pitchFamily="2" charset="0"/>
              </a:defRPr>
            </a:lvl3pPr>
            <a:lvl4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4pPr>
            <a:lvl5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82424729-EFC6-4D13-94FF-B29BEAEAE48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70000" y="540000"/>
            <a:ext cx="2016000" cy="4068000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9210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titelpagina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3225959A-9B2A-4A6A-B962-7836C0EDF767}"/>
              </a:ext>
            </a:extLst>
          </p:cNvPr>
          <p:cNvSpPr/>
          <p:nvPr userDrawn="1"/>
        </p:nvSpPr>
        <p:spPr>
          <a:xfrm>
            <a:off x="0" y="3559500"/>
            <a:ext cx="9144000" cy="1584000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EA9EE29F-8665-43DB-901B-7C0F9DC944E0}"/>
              </a:ext>
            </a:extLst>
          </p:cNvPr>
          <p:cNvSpPr/>
          <p:nvPr userDrawn="1"/>
        </p:nvSpPr>
        <p:spPr>
          <a:xfrm>
            <a:off x="252000" y="252000"/>
            <a:ext cx="8640000" cy="464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482130" y="375840"/>
            <a:ext cx="8029858" cy="4391819"/>
          </a:xfrm>
        </p:spPr>
        <p:txBody>
          <a:bodyPr anchor="ctr" anchorCtr="0"/>
          <a:lstStyle>
            <a:lvl1pPr algn="r">
              <a:defRPr sz="5400">
                <a:solidFill>
                  <a:schemeClr val="tx1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78163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pagina_2">
    <p:bg>
      <p:bgPr>
        <a:solidFill>
          <a:schemeClr val="tx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EA9EE29F-8665-43DB-901B-7C0F9DC944E0}"/>
              </a:ext>
            </a:extLst>
          </p:cNvPr>
          <p:cNvSpPr/>
          <p:nvPr userDrawn="1"/>
        </p:nvSpPr>
        <p:spPr>
          <a:xfrm>
            <a:off x="252000" y="252000"/>
            <a:ext cx="8640000" cy="46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5410260" y="375840"/>
            <a:ext cx="3330328" cy="4391820"/>
          </a:xfrm>
        </p:spPr>
        <p:txBody>
          <a:bodyPr bIns="0" anchor="ctr" anchorCtr="0"/>
          <a:lstStyle>
            <a:lvl1pPr marL="457200" indent="-457200">
              <a:lnSpc>
                <a:spcPct val="90000"/>
              </a:lnSpc>
              <a:buFont typeface="+mj-lt"/>
              <a:buAutoNum type="arabicPeriod"/>
              <a:defRPr sz="2200" b="1">
                <a:latin typeface="Flanders Art Sans" panose="00000500000000000000" pitchFamily="50" charset="0"/>
              </a:defRPr>
            </a:lvl1pPr>
            <a:lvl2pPr marL="745200" indent="-457200">
              <a:lnSpc>
                <a:spcPct val="90000"/>
              </a:lnSpc>
              <a:buSzPct val="75000"/>
              <a:buFont typeface="+mj-lt"/>
              <a:buAutoNum type="arabicPeriod"/>
              <a:defRPr sz="22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 marL="918900" indent="-342900">
              <a:lnSpc>
                <a:spcPct val="90000"/>
              </a:lnSpc>
              <a:buSzPct val="85000"/>
              <a:buFont typeface="+mj-lt"/>
              <a:buAutoNum type="arabicPeriod"/>
              <a:defRPr>
                <a:latin typeface="FlandersArtSans-Regular" panose="00000500000000000000" pitchFamily="2" charset="0"/>
              </a:defRPr>
            </a:lvl3pPr>
            <a:lvl4pPr marL="1206900" indent="-342900">
              <a:lnSpc>
                <a:spcPct val="90000"/>
              </a:lnSpc>
              <a:buFont typeface="+mj-lt"/>
              <a:buAutoNum type="arabicPeriod"/>
              <a:defRPr>
                <a:latin typeface="FlandersArtSans-Regular" panose="00000500000000000000" pitchFamily="2" charset="0"/>
              </a:defRPr>
            </a:lvl4pPr>
            <a:lvl5pPr marL="1494900" indent="-342900">
              <a:lnSpc>
                <a:spcPct val="90000"/>
              </a:lnSpc>
              <a:buFont typeface="+mj-lt"/>
              <a:buAutoNum type="arabicPeriod"/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stijl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3A906FD5-4AAF-4151-90A7-4FDBDD897B5B}"/>
              </a:ext>
            </a:extLst>
          </p:cNvPr>
          <p:cNvSpPr/>
          <p:nvPr userDrawn="1"/>
        </p:nvSpPr>
        <p:spPr>
          <a:xfrm>
            <a:off x="0" y="1"/>
            <a:ext cx="2947497" cy="5151871"/>
          </a:xfrm>
          <a:custGeom>
            <a:avLst/>
            <a:gdLst>
              <a:gd name="connsiteX0" fmla="*/ 0 w 2947497"/>
              <a:gd name="connsiteY0" fmla="*/ 0 h 5151871"/>
              <a:gd name="connsiteX1" fmla="*/ 1179178 w 2947497"/>
              <a:gd name="connsiteY1" fmla="*/ 0 h 5151871"/>
              <a:gd name="connsiteX2" fmla="*/ 2947497 w 2947497"/>
              <a:gd name="connsiteY2" fmla="*/ 5151871 h 5151871"/>
              <a:gd name="connsiteX3" fmla="*/ 0 w 2947497"/>
              <a:gd name="connsiteY3" fmla="*/ 5151871 h 5151871"/>
              <a:gd name="connsiteX4" fmla="*/ 0 w 2947497"/>
              <a:gd name="connsiteY4" fmla="*/ 0 h 5151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7497" h="5151871">
                <a:moveTo>
                  <a:pt x="0" y="0"/>
                </a:moveTo>
                <a:lnTo>
                  <a:pt x="1179178" y="0"/>
                </a:lnTo>
                <a:lnTo>
                  <a:pt x="2947497" y="5151871"/>
                </a:lnTo>
                <a:lnTo>
                  <a:pt x="0" y="515187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1320390" y="375840"/>
            <a:ext cx="3859740" cy="4391819"/>
          </a:xfrm>
        </p:spPr>
        <p:txBody>
          <a:bodyPr anchor="ctr" anchorCtr="0"/>
          <a:lstStyle>
            <a:lvl1pPr algn="r">
              <a:defRPr sz="5400">
                <a:latin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149463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2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96ED9C84-48C4-4B0A-91F2-604AA7086543}"/>
              </a:ext>
            </a:extLst>
          </p:cNvPr>
          <p:cNvSpPr/>
          <p:nvPr userDrawn="1"/>
        </p:nvSpPr>
        <p:spPr>
          <a:xfrm>
            <a:off x="0" y="-217714"/>
            <a:ext cx="9144000" cy="2898866"/>
          </a:xfrm>
          <a:custGeom>
            <a:avLst/>
            <a:gdLst>
              <a:gd name="connsiteX0" fmla="*/ 0 w 9144000"/>
              <a:gd name="connsiteY0" fmla="*/ 0 h 2898866"/>
              <a:gd name="connsiteX1" fmla="*/ 9144000 w 9144000"/>
              <a:gd name="connsiteY1" fmla="*/ 0 h 2898866"/>
              <a:gd name="connsiteX2" fmla="*/ 9144000 w 9144000"/>
              <a:gd name="connsiteY2" fmla="*/ 635366 h 2898866"/>
              <a:gd name="connsiteX3" fmla="*/ 9144000 w 9144000"/>
              <a:gd name="connsiteY3" fmla="*/ 701014 h 2898866"/>
              <a:gd name="connsiteX4" fmla="*/ 9144000 w 9144000"/>
              <a:gd name="connsiteY4" fmla="*/ 955249 h 2898866"/>
              <a:gd name="connsiteX5" fmla="*/ 0 w 9144000"/>
              <a:gd name="connsiteY5" fmla="*/ 2898866 h 2898866"/>
              <a:gd name="connsiteX6" fmla="*/ 0 w 9144000"/>
              <a:gd name="connsiteY6" fmla="*/ 701014 h 2898866"/>
              <a:gd name="connsiteX7" fmla="*/ 0 w 9144000"/>
              <a:gd name="connsiteY7" fmla="*/ 635366 h 289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2898866">
                <a:moveTo>
                  <a:pt x="0" y="0"/>
                </a:moveTo>
                <a:lnTo>
                  <a:pt x="9144000" y="0"/>
                </a:lnTo>
                <a:lnTo>
                  <a:pt x="9144000" y="635366"/>
                </a:lnTo>
                <a:lnTo>
                  <a:pt x="9144000" y="701014"/>
                </a:lnTo>
                <a:lnTo>
                  <a:pt x="9144000" y="955249"/>
                </a:lnTo>
                <a:lnTo>
                  <a:pt x="0" y="2898866"/>
                </a:lnTo>
                <a:lnTo>
                  <a:pt x="0" y="701014"/>
                </a:lnTo>
                <a:lnTo>
                  <a:pt x="0" y="6353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8000" y="145612"/>
            <a:ext cx="6208830" cy="3216146"/>
          </a:xfrm>
        </p:spPr>
        <p:txBody>
          <a:bodyPr anchor="t" anchorCtr="0">
            <a:noAutofit/>
          </a:bodyPr>
          <a:lstStyle>
            <a:lvl1pPr indent="0" algn="l">
              <a:lnSpc>
                <a:spcPts val="8000"/>
              </a:lnSpc>
              <a:defRPr sz="8000" b="0">
                <a:solidFill>
                  <a:schemeClr val="tx1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4315468"/>
            <a:ext cx="6596126" cy="522000"/>
          </a:xfrm>
          <a:solidFill>
            <a:srgbClr val="EEEEE7"/>
          </a:solidFill>
        </p:spPr>
        <p:txBody>
          <a:bodyPr lIns="144000" tIns="144000" rIns="144000" bIns="14400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rgbClr val="646464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5325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eren 3"/>
          <p:cNvGrpSpPr/>
          <p:nvPr userDrawn="1"/>
        </p:nvGrpSpPr>
        <p:grpSpPr>
          <a:xfrm>
            <a:off x="1476003" y="216001"/>
            <a:ext cx="7379999" cy="4699106"/>
            <a:chOff x="1476000" y="288000"/>
            <a:chExt cx="7379999" cy="6265475"/>
          </a:xfrm>
          <a:solidFill>
            <a:schemeClr val="accent1"/>
          </a:solidFill>
        </p:grpSpPr>
        <p:sp>
          <p:nvSpPr>
            <p:cNvPr id="8" name="Rechthoek 7"/>
            <p:cNvSpPr>
              <a:spLocks/>
            </p:cNvSpPr>
            <p:nvPr userDrawn="1"/>
          </p:nvSpPr>
          <p:spPr>
            <a:xfrm>
              <a:off x="3277896" y="288000"/>
              <a:ext cx="5578103" cy="626547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FlandersArtSans-Regular" panose="00000500000000000000" pitchFamily="2" charset="0"/>
              </a:endParaRPr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H="1">
              <a:off x="1476000" y="288000"/>
              <a:ext cx="1800000" cy="6264000"/>
            </a:xfrm>
            <a:prstGeom prst="rtTriangl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96052" y="1578431"/>
            <a:ext cx="3816000" cy="1863000"/>
          </a:xfrm>
        </p:spPr>
        <p:txBody>
          <a:bodyPr anchor="t" anchorCtr="0">
            <a:noAutofit/>
          </a:bodyPr>
          <a:lstStyle>
            <a:lvl1pPr algn="l">
              <a:lnSpc>
                <a:spcPts val="54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000832" y="3473717"/>
            <a:ext cx="3816000" cy="918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spcBef>
                <a:spcPts val="0"/>
              </a:spcBef>
              <a:buNone/>
              <a:defRPr sz="158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216000"/>
            <a:ext cx="1800000" cy="701014"/>
          </a:xfrm>
          <a:prstGeom prst="rect">
            <a:avLst/>
          </a:prstGeom>
        </p:spPr>
      </p:pic>
      <p:sp>
        <p:nvSpPr>
          <p:cNvPr id="12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3636022" y="4533079"/>
            <a:ext cx="4773240" cy="264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r">
              <a:buFontTx/>
              <a:buNone/>
              <a:defRPr sz="1700">
                <a:latin typeface="FlandersArtSans-Regular" panose="00000500000000000000" pitchFamily="2" charset="0"/>
              </a:defRPr>
            </a:lvl1pPr>
            <a:lvl5pPr algn="r"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84214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pagina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96ED9C84-48C4-4B0A-91F2-604AA7086543}"/>
              </a:ext>
            </a:extLst>
          </p:cNvPr>
          <p:cNvSpPr/>
          <p:nvPr userDrawn="1"/>
        </p:nvSpPr>
        <p:spPr>
          <a:xfrm>
            <a:off x="0" y="-217714"/>
            <a:ext cx="9144000" cy="2898866"/>
          </a:xfrm>
          <a:custGeom>
            <a:avLst/>
            <a:gdLst>
              <a:gd name="connsiteX0" fmla="*/ 0 w 9144000"/>
              <a:gd name="connsiteY0" fmla="*/ 0 h 2898866"/>
              <a:gd name="connsiteX1" fmla="*/ 9144000 w 9144000"/>
              <a:gd name="connsiteY1" fmla="*/ 0 h 2898866"/>
              <a:gd name="connsiteX2" fmla="*/ 9144000 w 9144000"/>
              <a:gd name="connsiteY2" fmla="*/ 635366 h 2898866"/>
              <a:gd name="connsiteX3" fmla="*/ 9144000 w 9144000"/>
              <a:gd name="connsiteY3" fmla="*/ 701014 h 2898866"/>
              <a:gd name="connsiteX4" fmla="*/ 9144000 w 9144000"/>
              <a:gd name="connsiteY4" fmla="*/ 955249 h 2898866"/>
              <a:gd name="connsiteX5" fmla="*/ 0 w 9144000"/>
              <a:gd name="connsiteY5" fmla="*/ 2898866 h 2898866"/>
              <a:gd name="connsiteX6" fmla="*/ 0 w 9144000"/>
              <a:gd name="connsiteY6" fmla="*/ 701014 h 2898866"/>
              <a:gd name="connsiteX7" fmla="*/ 0 w 9144000"/>
              <a:gd name="connsiteY7" fmla="*/ 635366 h 289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2898866">
                <a:moveTo>
                  <a:pt x="0" y="0"/>
                </a:moveTo>
                <a:lnTo>
                  <a:pt x="9144000" y="0"/>
                </a:lnTo>
                <a:lnTo>
                  <a:pt x="9144000" y="635366"/>
                </a:lnTo>
                <a:lnTo>
                  <a:pt x="9144000" y="701014"/>
                </a:lnTo>
                <a:lnTo>
                  <a:pt x="9144000" y="955249"/>
                </a:lnTo>
                <a:lnTo>
                  <a:pt x="0" y="2898866"/>
                </a:lnTo>
                <a:lnTo>
                  <a:pt x="0" y="701014"/>
                </a:lnTo>
                <a:lnTo>
                  <a:pt x="0" y="6353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8000" y="306031"/>
            <a:ext cx="3996000" cy="3803983"/>
          </a:xfrm>
        </p:spPr>
        <p:txBody>
          <a:bodyPr anchor="ctr" anchorCtr="0">
            <a:noAutofit/>
          </a:bodyPr>
          <a:lstStyle>
            <a:lvl1pPr indent="0" algn="r">
              <a:lnSpc>
                <a:spcPts val="5400"/>
              </a:lnSpc>
              <a:defRPr sz="5400" b="0">
                <a:solidFill>
                  <a:schemeClr val="tx1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4315468"/>
            <a:ext cx="6589594" cy="522000"/>
          </a:xfrm>
          <a:solidFill>
            <a:schemeClr val="accent1"/>
          </a:solidFill>
        </p:spPr>
        <p:txBody>
          <a:bodyPr lIns="144000" tIns="144000" rIns="144000" bIns="14400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232882F7-547B-47B6-9808-35F98C0B733D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572000" y="313369"/>
            <a:ext cx="4089870" cy="3796646"/>
          </a:xfrm>
        </p:spPr>
        <p:txBody>
          <a:bodyPr bIns="0" anchor="ctr" anchorCtr="0"/>
          <a:lstStyle>
            <a:lvl1pPr marL="457200" indent="-457200">
              <a:lnSpc>
                <a:spcPct val="90000"/>
              </a:lnSpc>
              <a:buFont typeface="+mj-lt"/>
              <a:buAutoNum type="arabicPeriod"/>
              <a:defRPr sz="2200" b="1">
                <a:latin typeface="Flanders Art Sans" panose="00000500000000000000" pitchFamily="50" charset="0"/>
              </a:defRPr>
            </a:lvl1pPr>
            <a:lvl2pPr marL="745200" indent="-457200">
              <a:lnSpc>
                <a:spcPct val="90000"/>
              </a:lnSpc>
              <a:buSzPct val="75000"/>
              <a:buFont typeface="+mj-lt"/>
              <a:buAutoNum type="arabicPeriod"/>
              <a:defRPr sz="22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 marL="918900" indent="-342900">
              <a:lnSpc>
                <a:spcPct val="90000"/>
              </a:lnSpc>
              <a:buSzPct val="85000"/>
              <a:buFont typeface="+mj-lt"/>
              <a:buAutoNum type="arabicPeriod"/>
              <a:defRPr>
                <a:latin typeface="FlandersArtSans-Regular" panose="00000500000000000000" pitchFamily="2" charset="0"/>
              </a:defRPr>
            </a:lvl3pPr>
            <a:lvl4pPr marL="1206900" indent="-342900">
              <a:lnSpc>
                <a:spcPct val="90000"/>
              </a:lnSpc>
              <a:buFont typeface="+mj-lt"/>
              <a:buAutoNum type="arabicPeriod"/>
              <a:defRPr>
                <a:latin typeface="FlandersArtSans-Regular" panose="00000500000000000000" pitchFamily="2" charset="0"/>
              </a:defRPr>
            </a:lvl4pPr>
            <a:lvl5pPr marL="1494900" indent="-342900">
              <a:lnSpc>
                <a:spcPct val="90000"/>
              </a:lnSpc>
              <a:buFont typeface="+mj-lt"/>
              <a:buAutoNum type="arabicPeriod"/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784962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titelpagina_8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EA9EE29F-8665-43DB-901B-7C0F9DC944E0}"/>
              </a:ext>
            </a:extLst>
          </p:cNvPr>
          <p:cNvSpPr/>
          <p:nvPr userDrawn="1"/>
        </p:nvSpPr>
        <p:spPr>
          <a:xfrm>
            <a:off x="252000" y="252000"/>
            <a:ext cx="8640000" cy="46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482130" y="375840"/>
            <a:ext cx="8029858" cy="4391819"/>
          </a:xfrm>
        </p:spPr>
        <p:txBody>
          <a:bodyPr anchor="ctr" anchorCtr="0"/>
          <a:lstStyle>
            <a:lvl1pPr algn="l">
              <a:defRPr sz="5400">
                <a:solidFill>
                  <a:schemeClr val="tx1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pic>
        <p:nvPicPr>
          <p:cNvPr id="9" name="Tijdelijke aanduiding voor afbeelding 17" descr="Afbeelding met binnen, hek&#10;&#10;Automatisch gegenereerde beschrijving">
            <a:extLst>
              <a:ext uri="{FF2B5EF4-FFF2-40B4-BE49-F238E27FC236}">
                <a16:creationId xmlns:a16="http://schemas.microsoft.com/office/drawing/2014/main" id="{30965462-D43A-4FC9-B987-05E1AE56D5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t="24309" r="51175" b="63865"/>
          <a:stretch/>
        </p:blipFill>
        <p:spPr>
          <a:xfrm rot="10800000">
            <a:off x="5564187" y="3556757"/>
            <a:ext cx="3579813" cy="1608138"/>
          </a:xfrm>
          <a:custGeom>
            <a:avLst/>
            <a:gdLst>
              <a:gd name="connsiteX0" fmla="*/ 0 w 3563938"/>
              <a:gd name="connsiteY0" fmla="*/ 0 h 1608138"/>
              <a:gd name="connsiteX1" fmla="*/ 3295910 w 3563938"/>
              <a:gd name="connsiteY1" fmla="*/ 0 h 1608138"/>
              <a:gd name="connsiteX2" fmla="*/ 3563938 w 3563938"/>
              <a:gd name="connsiteY2" fmla="*/ 268028 h 1608138"/>
              <a:gd name="connsiteX3" fmla="*/ 3563938 w 3563938"/>
              <a:gd name="connsiteY3" fmla="*/ 1608138 h 1608138"/>
              <a:gd name="connsiteX4" fmla="*/ 0 w 3563938"/>
              <a:gd name="connsiteY4" fmla="*/ 1608138 h 1608138"/>
              <a:gd name="connsiteX5" fmla="*/ 0 w 3563938"/>
              <a:gd name="connsiteY5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268028 h 1608138"/>
              <a:gd name="connsiteX3" fmla="*/ 3563938 w 3568755"/>
              <a:gd name="connsiteY3" fmla="*/ 1608138 h 1608138"/>
              <a:gd name="connsiteX4" fmla="*/ 0 w 3568755"/>
              <a:gd name="connsiteY4" fmla="*/ 1608138 h 1608138"/>
              <a:gd name="connsiteX5" fmla="*/ 0 w 3568755"/>
              <a:gd name="connsiteY5" fmla="*/ 0 h 1608138"/>
              <a:gd name="connsiteX0" fmla="*/ 0 w 4012145"/>
              <a:gd name="connsiteY0" fmla="*/ 0 h 1608138"/>
              <a:gd name="connsiteX1" fmla="*/ 3568755 w 4012145"/>
              <a:gd name="connsiteY1" fmla="*/ 0 h 1608138"/>
              <a:gd name="connsiteX2" fmla="*/ 3563938 w 4012145"/>
              <a:gd name="connsiteY2" fmla="*/ 1608138 h 1608138"/>
              <a:gd name="connsiteX3" fmla="*/ 0 w 4012145"/>
              <a:gd name="connsiteY3" fmla="*/ 1608138 h 1608138"/>
              <a:gd name="connsiteX4" fmla="*/ 0 w 4012145"/>
              <a:gd name="connsiteY4" fmla="*/ 0 h 1608138"/>
              <a:gd name="connsiteX0" fmla="*/ 0 w 3827164"/>
              <a:gd name="connsiteY0" fmla="*/ 0 h 1608138"/>
              <a:gd name="connsiteX1" fmla="*/ 3568755 w 3827164"/>
              <a:gd name="connsiteY1" fmla="*/ 0 h 1608138"/>
              <a:gd name="connsiteX2" fmla="*/ 3563938 w 3827164"/>
              <a:gd name="connsiteY2" fmla="*/ 1608138 h 1608138"/>
              <a:gd name="connsiteX3" fmla="*/ 0 w 3827164"/>
              <a:gd name="connsiteY3" fmla="*/ 1608138 h 1608138"/>
              <a:gd name="connsiteX4" fmla="*/ 0 w 3827164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1608138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2159"/>
              <a:gd name="connsiteY0" fmla="*/ 0 h 1608138"/>
              <a:gd name="connsiteX1" fmla="*/ 3568755 w 3572159"/>
              <a:gd name="connsiteY1" fmla="*/ 0 h 1608138"/>
              <a:gd name="connsiteX2" fmla="*/ 3571313 w 3572159"/>
              <a:gd name="connsiteY2" fmla="*/ 774854 h 1608138"/>
              <a:gd name="connsiteX3" fmla="*/ 0 w 3572159"/>
              <a:gd name="connsiteY3" fmla="*/ 1608138 h 1608138"/>
              <a:gd name="connsiteX4" fmla="*/ 0 w 3572159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9 w 3568755"/>
              <a:gd name="connsiteY2" fmla="*/ 988706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9309"/>
              <a:gd name="connsiteY0" fmla="*/ 0 h 1608138"/>
              <a:gd name="connsiteX1" fmla="*/ 3568755 w 3579309"/>
              <a:gd name="connsiteY1" fmla="*/ 0 h 1608138"/>
              <a:gd name="connsiteX2" fmla="*/ 3578687 w 3579309"/>
              <a:gd name="connsiteY2" fmla="*/ 693739 h 1608138"/>
              <a:gd name="connsiteX3" fmla="*/ 0 w 3579309"/>
              <a:gd name="connsiteY3" fmla="*/ 1608138 h 1608138"/>
              <a:gd name="connsiteX4" fmla="*/ 0 w 3579309"/>
              <a:gd name="connsiteY4" fmla="*/ 0 h 160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9309" h="1608138">
                <a:moveTo>
                  <a:pt x="0" y="0"/>
                </a:moveTo>
                <a:lnTo>
                  <a:pt x="3568755" y="0"/>
                </a:lnTo>
                <a:cubicBezTo>
                  <a:pt x="3558061" y="1447894"/>
                  <a:pt x="3583544" y="-717284"/>
                  <a:pt x="3578687" y="693739"/>
                </a:cubicBezTo>
                <a:lnTo>
                  <a:pt x="0" y="160813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11" name="Tijdelijke aanduiding voor afbeelding 17" descr="Afbeelding met binnen, hek&#10;&#10;Automatisch gegenereerde beschrijving">
            <a:extLst>
              <a:ext uri="{FF2B5EF4-FFF2-40B4-BE49-F238E27FC236}">
                <a16:creationId xmlns:a16="http://schemas.microsoft.com/office/drawing/2014/main" id="{4BA794C2-5FEC-4778-B64E-BFABC5C369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t="24309" r="51175" b="63865"/>
          <a:stretch/>
        </p:blipFill>
        <p:spPr>
          <a:xfrm>
            <a:off x="0" y="0"/>
            <a:ext cx="3579813" cy="1608138"/>
          </a:xfrm>
          <a:custGeom>
            <a:avLst/>
            <a:gdLst>
              <a:gd name="connsiteX0" fmla="*/ 0 w 3563938"/>
              <a:gd name="connsiteY0" fmla="*/ 0 h 1608138"/>
              <a:gd name="connsiteX1" fmla="*/ 3295910 w 3563938"/>
              <a:gd name="connsiteY1" fmla="*/ 0 h 1608138"/>
              <a:gd name="connsiteX2" fmla="*/ 3563938 w 3563938"/>
              <a:gd name="connsiteY2" fmla="*/ 268028 h 1608138"/>
              <a:gd name="connsiteX3" fmla="*/ 3563938 w 3563938"/>
              <a:gd name="connsiteY3" fmla="*/ 1608138 h 1608138"/>
              <a:gd name="connsiteX4" fmla="*/ 0 w 3563938"/>
              <a:gd name="connsiteY4" fmla="*/ 1608138 h 1608138"/>
              <a:gd name="connsiteX5" fmla="*/ 0 w 3563938"/>
              <a:gd name="connsiteY5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268028 h 1608138"/>
              <a:gd name="connsiteX3" fmla="*/ 3563938 w 3568755"/>
              <a:gd name="connsiteY3" fmla="*/ 1608138 h 1608138"/>
              <a:gd name="connsiteX4" fmla="*/ 0 w 3568755"/>
              <a:gd name="connsiteY4" fmla="*/ 1608138 h 1608138"/>
              <a:gd name="connsiteX5" fmla="*/ 0 w 3568755"/>
              <a:gd name="connsiteY5" fmla="*/ 0 h 1608138"/>
              <a:gd name="connsiteX0" fmla="*/ 0 w 4012145"/>
              <a:gd name="connsiteY0" fmla="*/ 0 h 1608138"/>
              <a:gd name="connsiteX1" fmla="*/ 3568755 w 4012145"/>
              <a:gd name="connsiteY1" fmla="*/ 0 h 1608138"/>
              <a:gd name="connsiteX2" fmla="*/ 3563938 w 4012145"/>
              <a:gd name="connsiteY2" fmla="*/ 1608138 h 1608138"/>
              <a:gd name="connsiteX3" fmla="*/ 0 w 4012145"/>
              <a:gd name="connsiteY3" fmla="*/ 1608138 h 1608138"/>
              <a:gd name="connsiteX4" fmla="*/ 0 w 4012145"/>
              <a:gd name="connsiteY4" fmla="*/ 0 h 1608138"/>
              <a:gd name="connsiteX0" fmla="*/ 0 w 3827164"/>
              <a:gd name="connsiteY0" fmla="*/ 0 h 1608138"/>
              <a:gd name="connsiteX1" fmla="*/ 3568755 w 3827164"/>
              <a:gd name="connsiteY1" fmla="*/ 0 h 1608138"/>
              <a:gd name="connsiteX2" fmla="*/ 3563938 w 3827164"/>
              <a:gd name="connsiteY2" fmla="*/ 1608138 h 1608138"/>
              <a:gd name="connsiteX3" fmla="*/ 0 w 3827164"/>
              <a:gd name="connsiteY3" fmla="*/ 1608138 h 1608138"/>
              <a:gd name="connsiteX4" fmla="*/ 0 w 3827164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1608138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2159"/>
              <a:gd name="connsiteY0" fmla="*/ 0 h 1608138"/>
              <a:gd name="connsiteX1" fmla="*/ 3568755 w 3572159"/>
              <a:gd name="connsiteY1" fmla="*/ 0 h 1608138"/>
              <a:gd name="connsiteX2" fmla="*/ 3571313 w 3572159"/>
              <a:gd name="connsiteY2" fmla="*/ 774854 h 1608138"/>
              <a:gd name="connsiteX3" fmla="*/ 0 w 3572159"/>
              <a:gd name="connsiteY3" fmla="*/ 1608138 h 1608138"/>
              <a:gd name="connsiteX4" fmla="*/ 0 w 3572159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9 w 3568755"/>
              <a:gd name="connsiteY2" fmla="*/ 988706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9309"/>
              <a:gd name="connsiteY0" fmla="*/ 0 h 1608138"/>
              <a:gd name="connsiteX1" fmla="*/ 3568755 w 3579309"/>
              <a:gd name="connsiteY1" fmla="*/ 0 h 1608138"/>
              <a:gd name="connsiteX2" fmla="*/ 3578687 w 3579309"/>
              <a:gd name="connsiteY2" fmla="*/ 693739 h 1608138"/>
              <a:gd name="connsiteX3" fmla="*/ 0 w 3579309"/>
              <a:gd name="connsiteY3" fmla="*/ 1608138 h 1608138"/>
              <a:gd name="connsiteX4" fmla="*/ 0 w 3579309"/>
              <a:gd name="connsiteY4" fmla="*/ 0 h 160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9309" h="1608138">
                <a:moveTo>
                  <a:pt x="0" y="0"/>
                </a:moveTo>
                <a:lnTo>
                  <a:pt x="3568755" y="0"/>
                </a:lnTo>
                <a:cubicBezTo>
                  <a:pt x="3558061" y="1447894"/>
                  <a:pt x="3583544" y="-717284"/>
                  <a:pt x="3578687" y="693739"/>
                </a:cubicBezTo>
                <a:lnTo>
                  <a:pt x="0" y="160813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79934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titelpagina_9">
    <p:bg>
      <p:bgPr>
        <a:solidFill>
          <a:schemeClr val="tx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EA9EE29F-8665-43DB-901B-7C0F9DC944E0}"/>
              </a:ext>
            </a:extLst>
          </p:cNvPr>
          <p:cNvSpPr/>
          <p:nvPr userDrawn="1"/>
        </p:nvSpPr>
        <p:spPr>
          <a:xfrm>
            <a:off x="252000" y="252000"/>
            <a:ext cx="8640000" cy="46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482130" y="375840"/>
            <a:ext cx="8029858" cy="4391819"/>
          </a:xfrm>
        </p:spPr>
        <p:txBody>
          <a:bodyPr anchor="ctr" anchorCtr="0"/>
          <a:lstStyle>
            <a:lvl1pPr algn="l">
              <a:defRPr sz="5400">
                <a:solidFill>
                  <a:schemeClr val="tx1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pic>
        <p:nvPicPr>
          <p:cNvPr id="9" name="Tijdelijke aanduiding voor afbeelding 17" descr="Afbeelding met binnen, hek&#10;&#10;Automatisch gegenereerde beschrijving">
            <a:extLst>
              <a:ext uri="{FF2B5EF4-FFF2-40B4-BE49-F238E27FC236}">
                <a16:creationId xmlns:a16="http://schemas.microsoft.com/office/drawing/2014/main" id="{C822D260-402D-4ED1-9B10-707D6C6E53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t="24309" r="51175" b="63865"/>
          <a:stretch/>
        </p:blipFill>
        <p:spPr>
          <a:xfrm rot="10800000">
            <a:off x="5564187" y="3556757"/>
            <a:ext cx="3579813" cy="1608138"/>
          </a:xfrm>
          <a:custGeom>
            <a:avLst/>
            <a:gdLst>
              <a:gd name="connsiteX0" fmla="*/ 0 w 3563938"/>
              <a:gd name="connsiteY0" fmla="*/ 0 h 1608138"/>
              <a:gd name="connsiteX1" fmla="*/ 3295910 w 3563938"/>
              <a:gd name="connsiteY1" fmla="*/ 0 h 1608138"/>
              <a:gd name="connsiteX2" fmla="*/ 3563938 w 3563938"/>
              <a:gd name="connsiteY2" fmla="*/ 268028 h 1608138"/>
              <a:gd name="connsiteX3" fmla="*/ 3563938 w 3563938"/>
              <a:gd name="connsiteY3" fmla="*/ 1608138 h 1608138"/>
              <a:gd name="connsiteX4" fmla="*/ 0 w 3563938"/>
              <a:gd name="connsiteY4" fmla="*/ 1608138 h 1608138"/>
              <a:gd name="connsiteX5" fmla="*/ 0 w 3563938"/>
              <a:gd name="connsiteY5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268028 h 1608138"/>
              <a:gd name="connsiteX3" fmla="*/ 3563938 w 3568755"/>
              <a:gd name="connsiteY3" fmla="*/ 1608138 h 1608138"/>
              <a:gd name="connsiteX4" fmla="*/ 0 w 3568755"/>
              <a:gd name="connsiteY4" fmla="*/ 1608138 h 1608138"/>
              <a:gd name="connsiteX5" fmla="*/ 0 w 3568755"/>
              <a:gd name="connsiteY5" fmla="*/ 0 h 1608138"/>
              <a:gd name="connsiteX0" fmla="*/ 0 w 4012145"/>
              <a:gd name="connsiteY0" fmla="*/ 0 h 1608138"/>
              <a:gd name="connsiteX1" fmla="*/ 3568755 w 4012145"/>
              <a:gd name="connsiteY1" fmla="*/ 0 h 1608138"/>
              <a:gd name="connsiteX2" fmla="*/ 3563938 w 4012145"/>
              <a:gd name="connsiteY2" fmla="*/ 1608138 h 1608138"/>
              <a:gd name="connsiteX3" fmla="*/ 0 w 4012145"/>
              <a:gd name="connsiteY3" fmla="*/ 1608138 h 1608138"/>
              <a:gd name="connsiteX4" fmla="*/ 0 w 4012145"/>
              <a:gd name="connsiteY4" fmla="*/ 0 h 1608138"/>
              <a:gd name="connsiteX0" fmla="*/ 0 w 3827164"/>
              <a:gd name="connsiteY0" fmla="*/ 0 h 1608138"/>
              <a:gd name="connsiteX1" fmla="*/ 3568755 w 3827164"/>
              <a:gd name="connsiteY1" fmla="*/ 0 h 1608138"/>
              <a:gd name="connsiteX2" fmla="*/ 3563938 w 3827164"/>
              <a:gd name="connsiteY2" fmla="*/ 1608138 h 1608138"/>
              <a:gd name="connsiteX3" fmla="*/ 0 w 3827164"/>
              <a:gd name="connsiteY3" fmla="*/ 1608138 h 1608138"/>
              <a:gd name="connsiteX4" fmla="*/ 0 w 3827164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1608138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2159"/>
              <a:gd name="connsiteY0" fmla="*/ 0 h 1608138"/>
              <a:gd name="connsiteX1" fmla="*/ 3568755 w 3572159"/>
              <a:gd name="connsiteY1" fmla="*/ 0 h 1608138"/>
              <a:gd name="connsiteX2" fmla="*/ 3571313 w 3572159"/>
              <a:gd name="connsiteY2" fmla="*/ 774854 h 1608138"/>
              <a:gd name="connsiteX3" fmla="*/ 0 w 3572159"/>
              <a:gd name="connsiteY3" fmla="*/ 1608138 h 1608138"/>
              <a:gd name="connsiteX4" fmla="*/ 0 w 3572159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9 w 3568755"/>
              <a:gd name="connsiteY2" fmla="*/ 988706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9309"/>
              <a:gd name="connsiteY0" fmla="*/ 0 h 1608138"/>
              <a:gd name="connsiteX1" fmla="*/ 3568755 w 3579309"/>
              <a:gd name="connsiteY1" fmla="*/ 0 h 1608138"/>
              <a:gd name="connsiteX2" fmla="*/ 3578687 w 3579309"/>
              <a:gd name="connsiteY2" fmla="*/ 693739 h 1608138"/>
              <a:gd name="connsiteX3" fmla="*/ 0 w 3579309"/>
              <a:gd name="connsiteY3" fmla="*/ 1608138 h 1608138"/>
              <a:gd name="connsiteX4" fmla="*/ 0 w 3579309"/>
              <a:gd name="connsiteY4" fmla="*/ 0 h 160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9309" h="1608138">
                <a:moveTo>
                  <a:pt x="0" y="0"/>
                </a:moveTo>
                <a:lnTo>
                  <a:pt x="3568755" y="0"/>
                </a:lnTo>
                <a:cubicBezTo>
                  <a:pt x="3558061" y="1447894"/>
                  <a:pt x="3583544" y="-717284"/>
                  <a:pt x="3578687" y="693739"/>
                </a:cubicBezTo>
                <a:lnTo>
                  <a:pt x="0" y="160813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11" name="Tijdelijke aanduiding voor afbeelding 17" descr="Afbeelding met binnen, hek&#10;&#10;Automatisch gegenereerde beschrijving">
            <a:extLst>
              <a:ext uri="{FF2B5EF4-FFF2-40B4-BE49-F238E27FC236}">
                <a16:creationId xmlns:a16="http://schemas.microsoft.com/office/drawing/2014/main" id="{C462D784-9BF2-4945-A357-6598E9B2DC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t="24309" r="51175" b="63865"/>
          <a:stretch/>
        </p:blipFill>
        <p:spPr>
          <a:xfrm>
            <a:off x="0" y="0"/>
            <a:ext cx="3579813" cy="1608138"/>
          </a:xfrm>
          <a:custGeom>
            <a:avLst/>
            <a:gdLst>
              <a:gd name="connsiteX0" fmla="*/ 0 w 3563938"/>
              <a:gd name="connsiteY0" fmla="*/ 0 h 1608138"/>
              <a:gd name="connsiteX1" fmla="*/ 3295910 w 3563938"/>
              <a:gd name="connsiteY1" fmla="*/ 0 h 1608138"/>
              <a:gd name="connsiteX2" fmla="*/ 3563938 w 3563938"/>
              <a:gd name="connsiteY2" fmla="*/ 268028 h 1608138"/>
              <a:gd name="connsiteX3" fmla="*/ 3563938 w 3563938"/>
              <a:gd name="connsiteY3" fmla="*/ 1608138 h 1608138"/>
              <a:gd name="connsiteX4" fmla="*/ 0 w 3563938"/>
              <a:gd name="connsiteY4" fmla="*/ 1608138 h 1608138"/>
              <a:gd name="connsiteX5" fmla="*/ 0 w 3563938"/>
              <a:gd name="connsiteY5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268028 h 1608138"/>
              <a:gd name="connsiteX3" fmla="*/ 3563938 w 3568755"/>
              <a:gd name="connsiteY3" fmla="*/ 1608138 h 1608138"/>
              <a:gd name="connsiteX4" fmla="*/ 0 w 3568755"/>
              <a:gd name="connsiteY4" fmla="*/ 1608138 h 1608138"/>
              <a:gd name="connsiteX5" fmla="*/ 0 w 3568755"/>
              <a:gd name="connsiteY5" fmla="*/ 0 h 1608138"/>
              <a:gd name="connsiteX0" fmla="*/ 0 w 4012145"/>
              <a:gd name="connsiteY0" fmla="*/ 0 h 1608138"/>
              <a:gd name="connsiteX1" fmla="*/ 3568755 w 4012145"/>
              <a:gd name="connsiteY1" fmla="*/ 0 h 1608138"/>
              <a:gd name="connsiteX2" fmla="*/ 3563938 w 4012145"/>
              <a:gd name="connsiteY2" fmla="*/ 1608138 h 1608138"/>
              <a:gd name="connsiteX3" fmla="*/ 0 w 4012145"/>
              <a:gd name="connsiteY3" fmla="*/ 1608138 h 1608138"/>
              <a:gd name="connsiteX4" fmla="*/ 0 w 4012145"/>
              <a:gd name="connsiteY4" fmla="*/ 0 h 1608138"/>
              <a:gd name="connsiteX0" fmla="*/ 0 w 3827164"/>
              <a:gd name="connsiteY0" fmla="*/ 0 h 1608138"/>
              <a:gd name="connsiteX1" fmla="*/ 3568755 w 3827164"/>
              <a:gd name="connsiteY1" fmla="*/ 0 h 1608138"/>
              <a:gd name="connsiteX2" fmla="*/ 3563938 w 3827164"/>
              <a:gd name="connsiteY2" fmla="*/ 1608138 h 1608138"/>
              <a:gd name="connsiteX3" fmla="*/ 0 w 3827164"/>
              <a:gd name="connsiteY3" fmla="*/ 1608138 h 1608138"/>
              <a:gd name="connsiteX4" fmla="*/ 0 w 3827164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1608138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2159"/>
              <a:gd name="connsiteY0" fmla="*/ 0 h 1608138"/>
              <a:gd name="connsiteX1" fmla="*/ 3568755 w 3572159"/>
              <a:gd name="connsiteY1" fmla="*/ 0 h 1608138"/>
              <a:gd name="connsiteX2" fmla="*/ 3571313 w 3572159"/>
              <a:gd name="connsiteY2" fmla="*/ 774854 h 1608138"/>
              <a:gd name="connsiteX3" fmla="*/ 0 w 3572159"/>
              <a:gd name="connsiteY3" fmla="*/ 1608138 h 1608138"/>
              <a:gd name="connsiteX4" fmla="*/ 0 w 3572159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9 w 3568755"/>
              <a:gd name="connsiteY2" fmla="*/ 988706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9309"/>
              <a:gd name="connsiteY0" fmla="*/ 0 h 1608138"/>
              <a:gd name="connsiteX1" fmla="*/ 3568755 w 3579309"/>
              <a:gd name="connsiteY1" fmla="*/ 0 h 1608138"/>
              <a:gd name="connsiteX2" fmla="*/ 3578687 w 3579309"/>
              <a:gd name="connsiteY2" fmla="*/ 693739 h 1608138"/>
              <a:gd name="connsiteX3" fmla="*/ 0 w 3579309"/>
              <a:gd name="connsiteY3" fmla="*/ 1608138 h 1608138"/>
              <a:gd name="connsiteX4" fmla="*/ 0 w 3579309"/>
              <a:gd name="connsiteY4" fmla="*/ 0 h 160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9309" h="1608138">
                <a:moveTo>
                  <a:pt x="0" y="0"/>
                </a:moveTo>
                <a:lnTo>
                  <a:pt x="3568755" y="0"/>
                </a:lnTo>
                <a:cubicBezTo>
                  <a:pt x="3558061" y="1447894"/>
                  <a:pt x="3583544" y="-717284"/>
                  <a:pt x="3578687" y="693739"/>
                </a:cubicBezTo>
                <a:lnTo>
                  <a:pt x="0" y="160813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7204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pagina_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EA9EE29F-8665-43DB-901B-7C0F9DC944E0}"/>
              </a:ext>
            </a:extLst>
          </p:cNvPr>
          <p:cNvSpPr/>
          <p:nvPr userDrawn="1"/>
        </p:nvSpPr>
        <p:spPr>
          <a:xfrm>
            <a:off x="252000" y="252000"/>
            <a:ext cx="8640000" cy="46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482130" y="375840"/>
            <a:ext cx="3859740" cy="4391819"/>
          </a:xfrm>
        </p:spPr>
        <p:txBody>
          <a:bodyPr anchor="ctr" anchorCtr="0"/>
          <a:lstStyle>
            <a:lvl1pPr algn="r">
              <a:defRPr sz="5400">
                <a:latin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4572000" y="375840"/>
            <a:ext cx="4089870" cy="4391820"/>
          </a:xfrm>
        </p:spPr>
        <p:txBody>
          <a:bodyPr bIns="0" anchor="ctr" anchorCtr="0"/>
          <a:lstStyle>
            <a:lvl1pPr marL="457200" indent="-457200">
              <a:lnSpc>
                <a:spcPct val="90000"/>
              </a:lnSpc>
              <a:buFont typeface="+mj-lt"/>
              <a:buAutoNum type="arabicPeriod"/>
              <a:defRPr sz="2200" b="1">
                <a:latin typeface="Flanders Art Sans" panose="00000500000000000000" pitchFamily="50" charset="0"/>
              </a:defRPr>
            </a:lvl1pPr>
            <a:lvl2pPr marL="745200" indent="-457200">
              <a:lnSpc>
                <a:spcPct val="90000"/>
              </a:lnSpc>
              <a:buSzPct val="75000"/>
              <a:buFont typeface="+mj-lt"/>
              <a:buAutoNum type="arabicPeriod"/>
              <a:defRPr sz="22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 marL="918900" indent="-342900">
              <a:lnSpc>
                <a:spcPct val="90000"/>
              </a:lnSpc>
              <a:buSzPct val="85000"/>
              <a:buFont typeface="+mj-lt"/>
              <a:buAutoNum type="arabicPeriod"/>
              <a:defRPr>
                <a:latin typeface="FlandersArtSans-Regular" panose="00000500000000000000" pitchFamily="2" charset="0"/>
              </a:defRPr>
            </a:lvl3pPr>
            <a:lvl4pPr marL="1206900" indent="-342900">
              <a:lnSpc>
                <a:spcPct val="90000"/>
              </a:lnSpc>
              <a:buFont typeface="+mj-lt"/>
              <a:buAutoNum type="arabicPeriod"/>
              <a:defRPr>
                <a:latin typeface="FlandersArtSans-Regular" panose="00000500000000000000" pitchFamily="2" charset="0"/>
              </a:defRPr>
            </a:lvl4pPr>
            <a:lvl5pPr marL="1494900" indent="-342900">
              <a:lnSpc>
                <a:spcPct val="90000"/>
              </a:lnSpc>
              <a:buFont typeface="+mj-lt"/>
              <a:buAutoNum type="arabicPeriod"/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stijl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6" name="Tijdelijke aanduiding voor afbeelding 17" descr="Afbeelding met binnen, hek&#10;&#10;Automatisch gegenereerde beschrijving">
            <a:extLst>
              <a:ext uri="{FF2B5EF4-FFF2-40B4-BE49-F238E27FC236}">
                <a16:creationId xmlns:a16="http://schemas.microsoft.com/office/drawing/2014/main" id="{75D083C8-7FF7-41D4-BFBB-C06CCDA80F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t="24309" r="51175" b="63865"/>
          <a:stretch/>
        </p:blipFill>
        <p:spPr>
          <a:xfrm rot="10800000">
            <a:off x="5564187" y="3556757"/>
            <a:ext cx="3579813" cy="1608138"/>
          </a:xfrm>
          <a:custGeom>
            <a:avLst/>
            <a:gdLst>
              <a:gd name="connsiteX0" fmla="*/ 0 w 3563938"/>
              <a:gd name="connsiteY0" fmla="*/ 0 h 1608138"/>
              <a:gd name="connsiteX1" fmla="*/ 3295910 w 3563938"/>
              <a:gd name="connsiteY1" fmla="*/ 0 h 1608138"/>
              <a:gd name="connsiteX2" fmla="*/ 3563938 w 3563938"/>
              <a:gd name="connsiteY2" fmla="*/ 268028 h 1608138"/>
              <a:gd name="connsiteX3" fmla="*/ 3563938 w 3563938"/>
              <a:gd name="connsiteY3" fmla="*/ 1608138 h 1608138"/>
              <a:gd name="connsiteX4" fmla="*/ 0 w 3563938"/>
              <a:gd name="connsiteY4" fmla="*/ 1608138 h 1608138"/>
              <a:gd name="connsiteX5" fmla="*/ 0 w 3563938"/>
              <a:gd name="connsiteY5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268028 h 1608138"/>
              <a:gd name="connsiteX3" fmla="*/ 3563938 w 3568755"/>
              <a:gd name="connsiteY3" fmla="*/ 1608138 h 1608138"/>
              <a:gd name="connsiteX4" fmla="*/ 0 w 3568755"/>
              <a:gd name="connsiteY4" fmla="*/ 1608138 h 1608138"/>
              <a:gd name="connsiteX5" fmla="*/ 0 w 3568755"/>
              <a:gd name="connsiteY5" fmla="*/ 0 h 1608138"/>
              <a:gd name="connsiteX0" fmla="*/ 0 w 4012145"/>
              <a:gd name="connsiteY0" fmla="*/ 0 h 1608138"/>
              <a:gd name="connsiteX1" fmla="*/ 3568755 w 4012145"/>
              <a:gd name="connsiteY1" fmla="*/ 0 h 1608138"/>
              <a:gd name="connsiteX2" fmla="*/ 3563938 w 4012145"/>
              <a:gd name="connsiteY2" fmla="*/ 1608138 h 1608138"/>
              <a:gd name="connsiteX3" fmla="*/ 0 w 4012145"/>
              <a:gd name="connsiteY3" fmla="*/ 1608138 h 1608138"/>
              <a:gd name="connsiteX4" fmla="*/ 0 w 4012145"/>
              <a:gd name="connsiteY4" fmla="*/ 0 h 1608138"/>
              <a:gd name="connsiteX0" fmla="*/ 0 w 3827164"/>
              <a:gd name="connsiteY0" fmla="*/ 0 h 1608138"/>
              <a:gd name="connsiteX1" fmla="*/ 3568755 w 3827164"/>
              <a:gd name="connsiteY1" fmla="*/ 0 h 1608138"/>
              <a:gd name="connsiteX2" fmla="*/ 3563938 w 3827164"/>
              <a:gd name="connsiteY2" fmla="*/ 1608138 h 1608138"/>
              <a:gd name="connsiteX3" fmla="*/ 0 w 3827164"/>
              <a:gd name="connsiteY3" fmla="*/ 1608138 h 1608138"/>
              <a:gd name="connsiteX4" fmla="*/ 0 w 3827164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1608138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2159"/>
              <a:gd name="connsiteY0" fmla="*/ 0 h 1608138"/>
              <a:gd name="connsiteX1" fmla="*/ 3568755 w 3572159"/>
              <a:gd name="connsiteY1" fmla="*/ 0 h 1608138"/>
              <a:gd name="connsiteX2" fmla="*/ 3571313 w 3572159"/>
              <a:gd name="connsiteY2" fmla="*/ 774854 h 1608138"/>
              <a:gd name="connsiteX3" fmla="*/ 0 w 3572159"/>
              <a:gd name="connsiteY3" fmla="*/ 1608138 h 1608138"/>
              <a:gd name="connsiteX4" fmla="*/ 0 w 3572159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9 w 3568755"/>
              <a:gd name="connsiteY2" fmla="*/ 988706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9309"/>
              <a:gd name="connsiteY0" fmla="*/ 0 h 1608138"/>
              <a:gd name="connsiteX1" fmla="*/ 3568755 w 3579309"/>
              <a:gd name="connsiteY1" fmla="*/ 0 h 1608138"/>
              <a:gd name="connsiteX2" fmla="*/ 3578687 w 3579309"/>
              <a:gd name="connsiteY2" fmla="*/ 693739 h 1608138"/>
              <a:gd name="connsiteX3" fmla="*/ 0 w 3579309"/>
              <a:gd name="connsiteY3" fmla="*/ 1608138 h 1608138"/>
              <a:gd name="connsiteX4" fmla="*/ 0 w 3579309"/>
              <a:gd name="connsiteY4" fmla="*/ 0 h 160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9309" h="1608138">
                <a:moveTo>
                  <a:pt x="0" y="0"/>
                </a:moveTo>
                <a:lnTo>
                  <a:pt x="3568755" y="0"/>
                </a:lnTo>
                <a:cubicBezTo>
                  <a:pt x="3558061" y="1447894"/>
                  <a:pt x="3583544" y="-717284"/>
                  <a:pt x="3578687" y="693739"/>
                </a:cubicBezTo>
                <a:lnTo>
                  <a:pt x="0" y="160813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7" name="Tijdelijke aanduiding voor afbeelding 17" descr="Afbeelding met binnen, hek&#10;&#10;Automatisch gegenereerde beschrijving">
            <a:extLst>
              <a:ext uri="{FF2B5EF4-FFF2-40B4-BE49-F238E27FC236}">
                <a16:creationId xmlns:a16="http://schemas.microsoft.com/office/drawing/2014/main" id="{A33A7E94-DF06-40C3-B8F9-9985A5479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t="24309" r="51175" b="63865"/>
          <a:stretch/>
        </p:blipFill>
        <p:spPr>
          <a:xfrm>
            <a:off x="0" y="0"/>
            <a:ext cx="3579813" cy="1608138"/>
          </a:xfrm>
          <a:custGeom>
            <a:avLst/>
            <a:gdLst>
              <a:gd name="connsiteX0" fmla="*/ 0 w 3563938"/>
              <a:gd name="connsiteY0" fmla="*/ 0 h 1608138"/>
              <a:gd name="connsiteX1" fmla="*/ 3295910 w 3563938"/>
              <a:gd name="connsiteY1" fmla="*/ 0 h 1608138"/>
              <a:gd name="connsiteX2" fmla="*/ 3563938 w 3563938"/>
              <a:gd name="connsiteY2" fmla="*/ 268028 h 1608138"/>
              <a:gd name="connsiteX3" fmla="*/ 3563938 w 3563938"/>
              <a:gd name="connsiteY3" fmla="*/ 1608138 h 1608138"/>
              <a:gd name="connsiteX4" fmla="*/ 0 w 3563938"/>
              <a:gd name="connsiteY4" fmla="*/ 1608138 h 1608138"/>
              <a:gd name="connsiteX5" fmla="*/ 0 w 3563938"/>
              <a:gd name="connsiteY5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268028 h 1608138"/>
              <a:gd name="connsiteX3" fmla="*/ 3563938 w 3568755"/>
              <a:gd name="connsiteY3" fmla="*/ 1608138 h 1608138"/>
              <a:gd name="connsiteX4" fmla="*/ 0 w 3568755"/>
              <a:gd name="connsiteY4" fmla="*/ 1608138 h 1608138"/>
              <a:gd name="connsiteX5" fmla="*/ 0 w 3568755"/>
              <a:gd name="connsiteY5" fmla="*/ 0 h 1608138"/>
              <a:gd name="connsiteX0" fmla="*/ 0 w 4012145"/>
              <a:gd name="connsiteY0" fmla="*/ 0 h 1608138"/>
              <a:gd name="connsiteX1" fmla="*/ 3568755 w 4012145"/>
              <a:gd name="connsiteY1" fmla="*/ 0 h 1608138"/>
              <a:gd name="connsiteX2" fmla="*/ 3563938 w 4012145"/>
              <a:gd name="connsiteY2" fmla="*/ 1608138 h 1608138"/>
              <a:gd name="connsiteX3" fmla="*/ 0 w 4012145"/>
              <a:gd name="connsiteY3" fmla="*/ 1608138 h 1608138"/>
              <a:gd name="connsiteX4" fmla="*/ 0 w 4012145"/>
              <a:gd name="connsiteY4" fmla="*/ 0 h 1608138"/>
              <a:gd name="connsiteX0" fmla="*/ 0 w 3827164"/>
              <a:gd name="connsiteY0" fmla="*/ 0 h 1608138"/>
              <a:gd name="connsiteX1" fmla="*/ 3568755 w 3827164"/>
              <a:gd name="connsiteY1" fmla="*/ 0 h 1608138"/>
              <a:gd name="connsiteX2" fmla="*/ 3563938 w 3827164"/>
              <a:gd name="connsiteY2" fmla="*/ 1608138 h 1608138"/>
              <a:gd name="connsiteX3" fmla="*/ 0 w 3827164"/>
              <a:gd name="connsiteY3" fmla="*/ 1608138 h 1608138"/>
              <a:gd name="connsiteX4" fmla="*/ 0 w 3827164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1608138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2159"/>
              <a:gd name="connsiteY0" fmla="*/ 0 h 1608138"/>
              <a:gd name="connsiteX1" fmla="*/ 3568755 w 3572159"/>
              <a:gd name="connsiteY1" fmla="*/ 0 h 1608138"/>
              <a:gd name="connsiteX2" fmla="*/ 3571313 w 3572159"/>
              <a:gd name="connsiteY2" fmla="*/ 774854 h 1608138"/>
              <a:gd name="connsiteX3" fmla="*/ 0 w 3572159"/>
              <a:gd name="connsiteY3" fmla="*/ 1608138 h 1608138"/>
              <a:gd name="connsiteX4" fmla="*/ 0 w 3572159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9 w 3568755"/>
              <a:gd name="connsiteY2" fmla="*/ 988706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9309"/>
              <a:gd name="connsiteY0" fmla="*/ 0 h 1608138"/>
              <a:gd name="connsiteX1" fmla="*/ 3568755 w 3579309"/>
              <a:gd name="connsiteY1" fmla="*/ 0 h 1608138"/>
              <a:gd name="connsiteX2" fmla="*/ 3578687 w 3579309"/>
              <a:gd name="connsiteY2" fmla="*/ 693739 h 1608138"/>
              <a:gd name="connsiteX3" fmla="*/ 0 w 3579309"/>
              <a:gd name="connsiteY3" fmla="*/ 1608138 h 1608138"/>
              <a:gd name="connsiteX4" fmla="*/ 0 w 3579309"/>
              <a:gd name="connsiteY4" fmla="*/ 0 h 160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9309" h="1608138">
                <a:moveTo>
                  <a:pt x="0" y="0"/>
                </a:moveTo>
                <a:lnTo>
                  <a:pt x="3568755" y="0"/>
                </a:lnTo>
                <a:cubicBezTo>
                  <a:pt x="3558061" y="1447894"/>
                  <a:pt x="3583544" y="-717284"/>
                  <a:pt x="3578687" y="693739"/>
                </a:cubicBezTo>
                <a:lnTo>
                  <a:pt x="0" y="160813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40966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agina_1">
    <p:bg>
      <p:bgPr>
        <a:solidFill>
          <a:schemeClr val="tx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Vrije vorm: vorm 21">
            <a:extLst>
              <a:ext uri="{FF2B5EF4-FFF2-40B4-BE49-F238E27FC236}">
                <a16:creationId xmlns:a16="http://schemas.microsoft.com/office/drawing/2014/main" id="{1404A0EE-B449-4F18-803B-D34317BBAE7B}"/>
              </a:ext>
            </a:extLst>
          </p:cNvPr>
          <p:cNvSpPr/>
          <p:nvPr userDrawn="1"/>
        </p:nvSpPr>
        <p:spPr>
          <a:xfrm>
            <a:off x="0" y="2447808"/>
            <a:ext cx="9144000" cy="2695693"/>
          </a:xfrm>
          <a:custGeom>
            <a:avLst/>
            <a:gdLst>
              <a:gd name="connsiteX0" fmla="*/ 9144000 w 9144000"/>
              <a:gd name="connsiteY0" fmla="*/ 0 h 2695693"/>
              <a:gd name="connsiteX1" fmla="*/ 9144000 w 9144000"/>
              <a:gd name="connsiteY1" fmla="*/ 2695693 h 2695693"/>
              <a:gd name="connsiteX2" fmla="*/ 0 w 9144000"/>
              <a:gd name="connsiteY2" fmla="*/ 2695693 h 2695693"/>
              <a:gd name="connsiteX3" fmla="*/ 0 w 9144000"/>
              <a:gd name="connsiteY3" fmla="*/ 1943617 h 2695693"/>
              <a:gd name="connsiteX4" fmla="*/ 9144000 w 9144000"/>
              <a:gd name="connsiteY4" fmla="*/ 0 h 269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695693">
                <a:moveTo>
                  <a:pt x="9144000" y="0"/>
                </a:moveTo>
                <a:lnTo>
                  <a:pt x="9144000" y="2695693"/>
                </a:lnTo>
                <a:lnTo>
                  <a:pt x="0" y="2695693"/>
                </a:lnTo>
                <a:lnTo>
                  <a:pt x="0" y="1943617"/>
                </a:lnTo>
                <a:lnTo>
                  <a:pt x="914400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EA9EE29F-8665-43DB-901B-7C0F9DC944E0}"/>
              </a:ext>
            </a:extLst>
          </p:cNvPr>
          <p:cNvSpPr/>
          <p:nvPr userDrawn="1"/>
        </p:nvSpPr>
        <p:spPr>
          <a:xfrm>
            <a:off x="252000" y="252000"/>
            <a:ext cx="8640000" cy="46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82130" y="1144260"/>
            <a:ext cx="7416000" cy="837000"/>
          </a:xfrm>
        </p:spPr>
        <p:txBody>
          <a:bodyPr anchor="t" anchorCtr="0"/>
          <a:lstStyle>
            <a:lvl1pPr>
              <a:defRPr>
                <a:latin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82130" y="2013660"/>
            <a:ext cx="7416000" cy="2754000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latin typeface="FlandersArtSans-Regular" panose="00000500000000000000" pitchFamily="2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lnSpc>
                <a:spcPct val="90000"/>
              </a:lnSpc>
              <a:buSzPct val="85000"/>
              <a:defRPr>
                <a:latin typeface="FlandersArtSans-Regular" panose="00000500000000000000" pitchFamily="2" charset="0"/>
              </a:defRPr>
            </a:lvl3pPr>
            <a:lvl4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4pPr>
            <a:lvl5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053592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agina_2">
    <p:bg>
      <p:bgPr>
        <a:solidFill>
          <a:schemeClr val="tx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83AB9E72-2043-4FEB-9D7C-3FB743423195}"/>
              </a:ext>
            </a:extLst>
          </p:cNvPr>
          <p:cNvSpPr/>
          <p:nvPr userDrawn="1"/>
        </p:nvSpPr>
        <p:spPr>
          <a:xfrm>
            <a:off x="0" y="2447808"/>
            <a:ext cx="9144000" cy="2695693"/>
          </a:xfrm>
          <a:custGeom>
            <a:avLst/>
            <a:gdLst>
              <a:gd name="connsiteX0" fmla="*/ 9144000 w 9144000"/>
              <a:gd name="connsiteY0" fmla="*/ 0 h 2695693"/>
              <a:gd name="connsiteX1" fmla="*/ 9144000 w 9144000"/>
              <a:gd name="connsiteY1" fmla="*/ 2695693 h 2695693"/>
              <a:gd name="connsiteX2" fmla="*/ 0 w 9144000"/>
              <a:gd name="connsiteY2" fmla="*/ 2695693 h 2695693"/>
              <a:gd name="connsiteX3" fmla="*/ 0 w 9144000"/>
              <a:gd name="connsiteY3" fmla="*/ 1943617 h 2695693"/>
              <a:gd name="connsiteX4" fmla="*/ 9144000 w 9144000"/>
              <a:gd name="connsiteY4" fmla="*/ 0 h 269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695693">
                <a:moveTo>
                  <a:pt x="9144000" y="0"/>
                </a:moveTo>
                <a:lnTo>
                  <a:pt x="9144000" y="2695693"/>
                </a:lnTo>
                <a:lnTo>
                  <a:pt x="0" y="2695693"/>
                </a:lnTo>
                <a:lnTo>
                  <a:pt x="0" y="1943617"/>
                </a:lnTo>
                <a:lnTo>
                  <a:pt x="914400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EA9EE29F-8665-43DB-901B-7C0F9DC944E0}"/>
              </a:ext>
            </a:extLst>
          </p:cNvPr>
          <p:cNvSpPr/>
          <p:nvPr userDrawn="1"/>
        </p:nvSpPr>
        <p:spPr>
          <a:xfrm>
            <a:off x="252000" y="252000"/>
            <a:ext cx="8640000" cy="46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82130" y="1144260"/>
            <a:ext cx="5975820" cy="837000"/>
          </a:xfrm>
        </p:spPr>
        <p:txBody>
          <a:bodyPr anchor="t" anchorCtr="0"/>
          <a:lstStyle>
            <a:lvl1pPr>
              <a:defRPr>
                <a:latin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82130" y="2013660"/>
            <a:ext cx="5975820" cy="2754000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latin typeface="FlandersArtSans-Regular" panose="00000500000000000000" pitchFamily="2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lnSpc>
                <a:spcPct val="90000"/>
              </a:lnSpc>
              <a:buSzPct val="85000"/>
              <a:defRPr>
                <a:latin typeface="FlandersArtSans-Regular" panose="00000500000000000000" pitchFamily="2" charset="0"/>
              </a:defRPr>
            </a:lvl3pPr>
            <a:lvl4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4pPr>
            <a:lvl5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C56FF63-981C-4B0A-8020-4516BA65DC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70000" y="540000"/>
            <a:ext cx="2016000" cy="4068000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69133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agina_3">
    <p:bg>
      <p:bgPr>
        <a:solidFill>
          <a:schemeClr val="tx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197C30DE-6761-4575-BF11-0A83FF16F959}"/>
              </a:ext>
            </a:extLst>
          </p:cNvPr>
          <p:cNvSpPr/>
          <p:nvPr userDrawn="1"/>
        </p:nvSpPr>
        <p:spPr>
          <a:xfrm>
            <a:off x="0" y="2447808"/>
            <a:ext cx="9144000" cy="2695693"/>
          </a:xfrm>
          <a:custGeom>
            <a:avLst/>
            <a:gdLst>
              <a:gd name="connsiteX0" fmla="*/ 9144000 w 9144000"/>
              <a:gd name="connsiteY0" fmla="*/ 0 h 2695693"/>
              <a:gd name="connsiteX1" fmla="*/ 9144000 w 9144000"/>
              <a:gd name="connsiteY1" fmla="*/ 2695693 h 2695693"/>
              <a:gd name="connsiteX2" fmla="*/ 0 w 9144000"/>
              <a:gd name="connsiteY2" fmla="*/ 2695693 h 2695693"/>
              <a:gd name="connsiteX3" fmla="*/ 0 w 9144000"/>
              <a:gd name="connsiteY3" fmla="*/ 1943617 h 2695693"/>
              <a:gd name="connsiteX4" fmla="*/ 9144000 w 9144000"/>
              <a:gd name="connsiteY4" fmla="*/ 0 h 269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695693">
                <a:moveTo>
                  <a:pt x="9144000" y="0"/>
                </a:moveTo>
                <a:lnTo>
                  <a:pt x="9144000" y="2695693"/>
                </a:lnTo>
                <a:lnTo>
                  <a:pt x="0" y="2695693"/>
                </a:lnTo>
                <a:lnTo>
                  <a:pt x="0" y="1943617"/>
                </a:lnTo>
                <a:lnTo>
                  <a:pt x="91440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EA9EE29F-8665-43DB-901B-7C0F9DC944E0}"/>
              </a:ext>
            </a:extLst>
          </p:cNvPr>
          <p:cNvSpPr/>
          <p:nvPr userDrawn="1"/>
        </p:nvSpPr>
        <p:spPr>
          <a:xfrm>
            <a:off x="252000" y="252000"/>
            <a:ext cx="8640000" cy="46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82130" y="1144260"/>
            <a:ext cx="4192740" cy="837000"/>
          </a:xfrm>
        </p:spPr>
        <p:txBody>
          <a:bodyPr anchor="t" anchorCtr="0"/>
          <a:lstStyle>
            <a:lvl1pPr>
              <a:defRPr>
                <a:latin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82130" y="2013660"/>
            <a:ext cx="4192740" cy="2754000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latin typeface="FlandersArtSans-Regular" panose="00000500000000000000" pitchFamily="2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lnSpc>
                <a:spcPct val="90000"/>
              </a:lnSpc>
              <a:buSzPct val="85000"/>
              <a:defRPr>
                <a:latin typeface="FlandersArtSans-Regular" panose="00000500000000000000" pitchFamily="2" charset="0"/>
              </a:defRPr>
            </a:lvl3pPr>
            <a:lvl4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4pPr>
            <a:lvl5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C56FF63-981C-4B0A-8020-4516BA65DC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6310" y="540000"/>
            <a:ext cx="3816000" cy="4068000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70946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agina_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EA9EE29F-8665-43DB-901B-7C0F9DC944E0}"/>
              </a:ext>
            </a:extLst>
          </p:cNvPr>
          <p:cNvSpPr/>
          <p:nvPr userDrawn="1"/>
        </p:nvSpPr>
        <p:spPr>
          <a:xfrm>
            <a:off x="252000" y="252000"/>
            <a:ext cx="8640000" cy="46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82130" y="2013660"/>
            <a:ext cx="7416000" cy="2754000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latin typeface="FlandersArtSans-Regular" panose="00000500000000000000" pitchFamily="2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lnSpc>
                <a:spcPct val="90000"/>
              </a:lnSpc>
              <a:buSzPct val="85000"/>
              <a:defRPr>
                <a:latin typeface="FlandersArtSans-Regular" panose="00000500000000000000" pitchFamily="2" charset="0"/>
              </a:defRPr>
            </a:lvl3pPr>
            <a:lvl4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4pPr>
            <a:lvl5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82130" y="1144260"/>
            <a:ext cx="7416000" cy="837000"/>
          </a:xfrm>
        </p:spPr>
        <p:txBody>
          <a:bodyPr anchor="t" anchorCtr="0"/>
          <a:lstStyle>
            <a:lvl1pPr>
              <a:defRPr>
                <a:latin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057250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agina_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EA9EE29F-8665-43DB-901B-7C0F9DC944E0}"/>
              </a:ext>
            </a:extLst>
          </p:cNvPr>
          <p:cNvSpPr/>
          <p:nvPr userDrawn="1"/>
        </p:nvSpPr>
        <p:spPr>
          <a:xfrm>
            <a:off x="252000" y="252000"/>
            <a:ext cx="8640000" cy="46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82130" y="2013660"/>
            <a:ext cx="5975820" cy="2754000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latin typeface="FlandersArtSans-Regular" panose="00000500000000000000" pitchFamily="2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lnSpc>
                <a:spcPct val="90000"/>
              </a:lnSpc>
              <a:buSzPct val="85000"/>
              <a:defRPr>
                <a:latin typeface="FlandersArtSans-Regular" panose="00000500000000000000" pitchFamily="2" charset="0"/>
              </a:defRPr>
            </a:lvl3pPr>
            <a:lvl4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4pPr>
            <a:lvl5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C56FF63-981C-4B0A-8020-4516BA65DC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70000" y="540000"/>
            <a:ext cx="2016000" cy="40680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82130" y="1144260"/>
            <a:ext cx="5975820" cy="837000"/>
          </a:xfrm>
        </p:spPr>
        <p:txBody>
          <a:bodyPr anchor="t" anchorCtr="0"/>
          <a:lstStyle>
            <a:lvl1pPr>
              <a:defRPr>
                <a:latin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104055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agina_6">
    <p:bg>
      <p:bgPr>
        <a:solidFill>
          <a:schemeClr val="tx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EA9EE29F-8665-43DB-901B-7C0F9DC944E0}"/>
              </a:ext>
            </a:extLst>
          </p:cNvPr>
          <p:cNvSpPr/>
          <p:nvPr userDrawn="1"/>
        </p:nvSpPr>
        <p:spPr>
          <a:xfrm>
            <a:off x="252000" y="252000"/>
            <a:ext cx="8640000" cy="46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82130" y="2013660"/>
            <a:ext cx="5975820" cy="2754000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latin typeface="FlandersArtSans-Regular" panose="00000500000000000000" pitchFamily="2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lnSpc>
                <a:spcPct val="90000"/>
              </a:lnSpc>
              <a:buSzPct val="85000"/>
              <a:defRPr>
                <a:latin typeface="FlandersArtSans-Regular" panose="00000500000000000000" pitchFamily="2" charset="0"/>
              </a:defRPr>
            </a:lvl3pPr>
            <a:lvl4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4pPr>
            <a:lvl5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C56FF63-981C-4B0A-8020-4516BA65DC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70000" y="540000"/>
            <a:ext cx="2016000" cy="4068000"/>
          </a:xfrm>
        </p:spPr>
        <p:txBody>
          <a:bodyPr/>
          <a:lstStyle/>
          <a:p>
            <a:endParaRPr lang="nl-NL"/>
          </a:p>
        </p:txBody>
      </p:sp>
      <p:pic>
        <p:nvPicPr>
          <p:cNvPr id="12" name="Tijdelijke aanduiding voor afbeelding 17" descr="Afbeelding met binnen, hek&#10;&#10;Automatisch gegenereerde beschrijving">
            <a:extLst>
              <a:ext uri="{FF2B5EF4-FFF2-40B4-BE49-F238E27FC236}">
                <a16:creationId xmlns:a16="http://schemas.microsoft.com/office/drawing/2014/main" id="{06E2789B-B2D6-41F2-8D19-3329A592C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t="24309" r="51175" b="63865"/>
          <a:stretch/>
        </p:blipFill>
        <p:spPr>
          <a:xfrm>
            <a:off x="0" y="0"/>
            <a:ext cx="3579813" cy="1608138"/>
          </a:xfrm>
          <a:custGeom>
            <a:avLst/>
            <a:gdLst>
              <a:gd name="connsiteX0" fmla="*/ 0 w 3563938"/>
              <a:gd name="connsiteY0" fmla="*/ 0 h 1608138"/>
              <a:gd name="connsiteX1" fmla="*/ 3295910 w 3563938"/>
              <a:gd name="connsiteY1" fmla="*/ 0 h 1608138"/>
              <a:gd name="connsiteX2" fmla="*/ 3563938 w 3563938"/>
              <a:gd name="connsiteY2" fmla="*/ 268028 h 1608138"/>
              <a:gd name="connsiteX3" fmla="*/ 3563938 w 3563938"/>
              <a:gd name="connsiteY3" fmla="*/ 1608138 h 1608138"/>
              <a:gd name="connsiteX4" fmla="*/ 0 w 3563938"/>
              <a:gd name="connsiteY4" fmla="*/ 1608138 h 1608138"/>
              <a:gd name="connsiteX5" fmla="*/ 0 w 3563938"/>
              <a:gd name="connsiteY5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268028 h 1608138"/>
              <a:gd name="connsiteX3" fmla="*/ 3563938 w 3568755"/>
              <a:gd name="connsiteY3" fmla="*/ 1608138 h 1608138"/>
              <a:gd name="connsiteX4" fmla="*/ 0 w 3568755"/>
              <a:gd name="connsiteY4" fmla="*/ 1608138 h 1608138"/>
              <a:gd name="connsiteX5" fmla="*/ 0 w 3568755"/>
              <a:gd name="connsiteY5" fmla="*/ 0 h 1608138"/>
              <a:gd name="connsiteX0" fmla="*/ 0 w 4012145"/>
              <a:gd name="connsiteY0" fmla="*/ 0 h 1608138"/>
              <a:gd name="connsiteX1" fmla="*/ 3568755 w 4012145"/>
              <a:gd name="connsiteY1" fmla="*/ 0 h 1608138"/>
              <a:gd name="connsiteX2" fmla="*/ 3563938 w 4012145"/>
              <a:gd name="connsiteY2" fmla="*/ 1608138 h 1608138"/>
              <a:gd name="connsiteX3" fmla="*/ 0 w 4012145"/>
              <a:gd name="connsiteY3" fmla="*/ 1608138 h 1608138"/>
              <a:gd name="connsiteX4" fmla="*/ 0 w 4012145"/>
              <a:gd name="connsiteY4" fmla="*/ 0 h 1608138"/>
              <a:gd name="connsiteX0" fmla="*/ 0 w 3827164"/>
              <a:gd name="connsiteY0" fmla="*/ 0 h 1608138"/>
              <a:gd name="connsiteX1" fmla="*/ 3568755 w 3827164"/>
              <a:gd name="connsiteY1" fmla="*/ 0 h 1608138"/>
              <a:gd name="connsiteX2" fmla="*/ 3563938 w 3827164"/>
              <a:gd name="connsiteY2" fmla="*/ 1608138 h 1608138"/>
              <a:gd name="connsiteX3" fmla="*/ 0 w 3827164"/>
              <a:gd name="connsiteY3" fmla="*/ 1608138 h 1608138"/>
              <a:gd name="connsiteX4" fmla="*/ 0 w 3827164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1608138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2159"/>
              <a:gd name="connsiteY0" fmla="*/ 0 h 1608138"/>
              <a:gd name="connsiteX1" fmla="*/ 3568755 w 3572159"/>
              <a:gd name="connsiteY1" fmla="*/ 0 h 1608138"/>
              <a:gd name="connsiteX2" fmla="*/ 3571313 w 3572159"/>
              <a:gd name="connsiteY2" fmla="*/ 774854 h 1608138"/>
              <a:gd name="connsiteX3" fmla="*/ 0 w 3572159"/>
              <a:gd name="connsiteY3" fmla="*/ 1608138 h 1608138"/>
              <a:gd name="connsiteX4" fmla="*/ 0 w 3572159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9 w 3568755"/>
              <a:gd name="connsiteY2" fmla="*/ 988706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9309"/>
              <a:gd name="connsiteY0" fmla="*/ 0 h 1608138"/>
              <a:gd name="connsiteX1" fmla="*/ 3568755 w 3579309"/>
              <a:gd name="connsiteY1" fmla="*/ 0 h 1608138"/>
              <a:gd name="connsiteX2" fmla="*/ 3578687 w 3579309"/>
              <a:gd name="connsiteY2" fmla="*/ 693739 h 1608138"/>
              <a:gd name="connsiteX3" fmla="*/ 0 w 3579309"/>
              <a:gd name="connsiteY3" fmla="*/ 1608138 h 1608138"/>
              <a:gd name="connsiteX4" fmla="*/ 0 w 3579309"/>
              <a:gd name="connsiteY4" fmla="*/ 0 h 160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9309" h="1608138">
                <a:moveTo>
                  <a:pt x="0" y="0"/>
                </a:moveTo>
                <a:lnTo>
                  <a:pt x="3568755" y="0"/>
                </a:lnTo>
                <a:cubicBezTo>
                  <a:pt x="3558061" y="1447894"/>
                  <a:pt x="3583544" y="-717284"/>
                  <a:pt x="3578687" y="693739"/>
                </a:cubicBezTo>
                <a:lnTo>
                  <a:pt x="0" y="160813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82130" y="1144260"/>
            <a:ext cx="5975820" cy="837000"/>
          </a:xfrm>
        </p:spPr>
        <p:txBody>
          <a:bodyPr anchor="t" anchorCtr="0"/>
          <a:lstStyle>
            <a:lvl1pPr>
              <a:defRPr>
                <a:latin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6631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ep 10"/>
          <p:cNvGrpSpPr/>
          <p:nvPr userDrawn="1"/>
        </p:nvGrpSpPr>
        <p:grpSpPr>
          <a:xfrm>
            <a:off x="-1" y="0"/>
            <a:ext cx="6228000" cy="5143500"/>
            <a:chOff x="288001" y="288000"/>
            <a:chExt cx="6033505" cy="6265475"/>
          </a:xfrm>
          <a:solidFill>
            <a:schemeClr val="accent1"/>
          </a:solidFill>
        </p:grpSpPr>
        <p:sp>
          <p:nvSpPr>
            <p:cNvPr id="9" name="Rechthoek 8"/>
            <p:cNvSpPr>
              <a:spLocks/>
            </p:cNvSpPr>
            <p:nvPr userDrawn="1"/>
          </p:nvSpPr>
          <p:spPr>
            <a:xfrm flipV="1"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V="1"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7" y="4746210"/>
            <a:ext cx="2141621" cy="273844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/>
              <a:pPr/>
              <a:t>4/05/2022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1332003" y="567635"/>
            <a:ext cx="3456131" cy="1350000"/>
          </a:xfrm>
        </p:spPr>
        <p:txBody>
          <a:bodyPr anchor="b" anchorCtr="0">
            <a:noAutofit/>
          </a:bodyPr>
          <a:lstStyle>
            <a:lvl1pPr algn="l">
              <a:lnSpc>
                <a:spcPts val="3800"/>
              </a:lnSpc>
              <a:defRPr sz="3700"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1332000" y="2240587"/>
            <a:ext cx="3112678" cy="2077574"/>
          </a:xfr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100">
                <a:latin typeface="FlandersArtSans-Regular" panose="00000500000000000000" pitchFamily="2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066" y="216000"/>
            <a:ext cx="1800000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868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agina_7">
    <p:bg>
      <p:bgPr>
        <a:solidFill>
          <a:schemeClr val="tx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EA9EE29F-8665-43DB-901B-7C0F9DC944E0}"/>
              </a:ext>
            </a:extLst>
          </p:cNvPr>
          <p:cNvSpPr/>
          <p:nvPr userDrawn="1"/>
        </p:nvSpPr>
        <p:spPr>
          <a:xfrm>
            <a:off x="252000" y="252000"/>
            <a:ext cx="8640000" cy="46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82130" y="2013660"/>
            <a:ext cx="5975820" cy="2754000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latin typeface="FlandersArtSans-Regular" panose="00000500000000000000" pitchFamily="2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lnSpc>
                <a:spcPct val="90000"/>
              </a:lnSpc>
              <a:buSzPct val="85000"/>
              <a:defRPr>
                <a:latin typeface="FlandersArtSans-Regular" panose="00000500000000000000" pitchFamily="2" charset="0"/>
              </a:defRPr>
            </a:lvl3pPr>
            <a:lvl4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4pPr>
            <a:lvl5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C56FF63-981C-4B0A-8020-4516BA65DC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70000" y="540000"/>
            <a:ext cx="2016000" cy="4068000"/>
          </a:xfrm>
        </p:spPr>
        <p:txBody>
          <a:bodyPr/>
          <a:lstStyle/>
          <a:p>
            <a:endParaRPr lang="nl-NL"/>
          </a:p>
        </p:txBody>
      </p:sp>
      <p:pic>
        <p:nvPicPr>
          <p:cNvPr id="12" name="Tijdelijke aanduiding voor afbeelding 17" descr="Afbeelding met binnen, hek&#10;&#10;Automatisch gegenereerde beschrijving">
            <a:extLst>
              <a:ext uri="{FF2B5EF4-FFF2-40B4-BE49-F238E27FC236}">
                <a16:creationId xmlns:a16="http://schemas.microsoft.com/office/drawing/2014/main" id="{06E2789B-B2D6-41F2-8D19-3329A592C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t="24309" r="51175" b="63865"/>
          <a:stretch/>
        </p:blipFill>
        <p:spPr>
          <a:xfrm>
            <a:off x="0" y="0"/>
            <a:ext cx="3579813" cy="1608138"/>
          </a:xfrm>
          <a:custGeom>
            <a:avLst/>
            <a:gdLst>
              <a:gd name="connsiteX0" fmla="*/ 0 w 3563938"/>
              <a:gd name="connsiteY0" fmla="*/ 0 h 1608138"/>
              <a:gd name="connsiteX1" fmla="*/ 3295910 w 3563938"/>
              <a:gd name="connsiteY1" fmla="*/ 0 h 1608138"/>
              <a:gd name="connsiteX2" fmla="*/ 3563938 w 3563938"/>
              <a:gd name="connsiteY2" fmla="*/ 268028 h 1608138"/>
              <a:gd name="connsiteX3" fmla="*/ 3563938 w 3563938"/>
              <a:gd name="connsiteY3" fmla="*/ 1608138 h 1608138"/>
              <a:gd name="connsiteX4" fmla="*/ 0 w 3563938"/>
              <a:gd name="connsiteY4" fmla="*/ 1608138 h 1608138"/>
              <a:gd name="connsiteX5" fmla="*/ 0 w 3563938"/>
              <a:gd name="connsiteY5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268028 h 1608138"/>
              <a:gd name="connsiteX3" fmla="*/ 3563938 w 3568755"/>
              <a:gd name="connsiteY3" fmla="*/ 1608138 h 1608138"/>
              <a:gd name="connsiteX4" fmla="*/ 0 w 3568755"/>
              <a:gd name="connsiteY4" fmla="*/ 1608138 h 1608138"/>
              <a:gd name="connsiteX5" fmla="*/ 0 w 3568755"/>
              <a:gd name="connsiteY5" fmla="*/ 0 h 1608138"/>
              <a:gd name="connsiteX0" fmla="*/ 0 w 4012145"/>
              <a:gd name="connsiteY0" fmla="*/ 0 h 1608138"/>
              <a:gd name="connsiteX1" fmla="*/ 3568755 w 4012145"/>
              <a:gd name="connsiteY1" fmla="*/ 0 h 1608138"/>
              <a:gd name="connsiteX2" fmla="*/ 3563938 w 4012145"/>
              <a:gd name="connsiteY2" fmla="*/ 1608138 h 1608138"/>
              <a:gd name="connsiteX3" fmla="*/ 0 w 4012145"/>
              <a:gd name="connsiteY3" fmla="*/ 1608138 h 1608138"/>
              <a:gd name="connsiteX4" fmla="*/ 0 w 4012145"/>
              <a:gd name="connsiteY4" fmla="*/ 0 h 1608138"/>
              <a:gd name="connsiteX0" fmla="*/ 0 w 3827164"/>
              <a:gd name="connsiteY0" fmla="*/ 0 h 1608138"/>
              <a:gd name="connsiteX1" fmla="*/ 3568755 w 3827164"/>
              <a:gd name="connsiteY1" fmla="*/ 0 h 1608138"/>
              <a:gd name="connsiteX2" fmla="*/ 3563938 w 3827164"/>
              <a:gd name="connsiteY2" fmla="*/ 1608138 h 1608138"/>
              <a:gd name="connsiteX3" fmla="*/ 0 w 3827164"/>
              <a:gd name="connsiteY3" fmla="*/ 1608138 h 1608138"/>
              <a:gd name="connsiteX4" fmla="*/ 0 w 3827164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1608138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2159"/>
              <a:gd name="connsiteY0" fmla="*/ 0 h 1608138"/>
              <a:gd name="connsiteX1" fmla="*/ 3568755 w 3572159"/>
              <a:gd name="connsiteY1" fmla="*/ 0 h 1608138"/>
              <a:gd name="connsiteX2" fmla="*/ 3571313 w 3572159"/>
              <a:gd name="connsiteY2" fmla="*/ 774854 h 1608138"/>
              <a:gd name="connsiteX3" fmla="*/ 0 w 3572159"/>
              <a:gd name="connsiteY3" fmla="*/ 1608138 h 1608138"/>
              <a:gd name="connsiteX4" fmla="*/ 0 w 3572159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9 w 3568755"/>
              <a:gd name="connsiteY2" fmla="*/ 988706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9309"/>
              <a:gd name="connsiteY0" fmla="*/ 0 h 1608138"/>
              <a:gd name="connsiteX1" fmla="*/ 3568755 w 3579309"/>
              <a:gd name="connsiteY1" fmla="*/ 0 h 1608138"/>
              <a:gd name="connsiteX2" fmla="*/ 3578687 w 3579309"/>
              <a:gd name="connsiteY2" fmla="*/ 693739 h 1608138"/>
              <a:gd name="connsiteX3" fmla="*/ 0 w 3579309"/>
              <a:gd name="connsiteY3" fmla="*/ 1608138 h 1608138"/>
              <a:gd name="connsiteX4" fmla="*/ 0 w 3579309"/>
              <a:gd name="connsiteY4" fmla="*/ 0 h 160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9309" h="1608138">
                <a:moveTo>
                  <a:pt x="0" y="0"/>
                </a:moveTo>
                <a:lnTo>
                  <a:pt x="3568755" y="0"/>
                </a:lnTo>
                <a:cubicBezTo>
                  <a:pt x="3558061" y="1447894"/>
                  <a:pt x="3583544" y="-717284"/>
                  <a:pt x="3578687" y="693739"/>
                </a:cubicBezTo>
                <a:lnTo>
                  <a:pt x="0" y="160813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82130" y="1144260"/>
            <a:ext cx="5975820" cy="837000"/>
          </a:xfrm>
        </p:spPr>
        <p:txBody>
          <a:bodyPr anchor="t" anchorCtr="0"/>
          <a:lstStyle>
            <a:lvl1pPr>
              <a:defRPr>
                <a:latin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245285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agina_8">
    <p:bg>
      <p:bgPr>
        <a:solidFill>
          <a:schemeClr val="bg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EA9EE29F-8665-43DB-901B-7C0F9DC944E0}"/>
              </a:ext>
            </a:extLst>
          </p:cNvPr>
          <p:cNvSpPr/>
          <p:nvPr userDrawn="1"/>
        </p:nvSpPr>
        <p:spPr>
          <a:xfrm>
            <a:off x="252000" y="252000"/>
            <a:ext cx="8640000" cy="46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82130" y="1144260"/>
            <a:ext cx="5975820" cy="837000"/>
          </a:xfrm>
        </p:spPr>
        <p:txBody>
          <a:bodyPr anchor="t" anchorCtr="0"/>
          <a:lstStyle>
            <a:lvl1pPr>
              <a:defRPr>
                <a:latin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82130" y="2013660"/>
            <a:ext cx="5975820" cy="2754000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latin typeface="FlandersArtSans-Regular" panose="00000500000000000000" pitchFamily="2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lnSpc>
                <a:spcPct val="90000"/>
              </a:lnSpc>
              <a:buSzPct val="85000"/>
              <a:defRPr>
                <a:latin typeface="FlandersArtSans-Regular" panose="00000500000000000000" pitchFamily="2" charset="0"/>
              </a:defRPr>
            </a:lvl3pPr>
            <a:lvl4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4pPr>
            <a:lvl5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C56FF63-981C-4B0A-8020-4516BA65DC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70000" y="540000"/>
            <a:ext cx="2016000" cy="4068000"/>
          </a:xfrm>
        </p:spPr>
        <p:txBody>
          <a:bodyPr/>
          <a:lstStyle/>
          <a:p>
            <a:endParaRPr lang="nl-NL"/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47BD4282-C216-4A01-9D13-E1DB1FBCD03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482130" y="4177170"/>
            <a:ext cx="6589594" cy="522000"/>
          </a:xfrm>
          <a:solidFill>
            <a:schemeClr val="accent1"/>
          </a:solidFill>
        </p:spPr>
        <p:txBody>
          <a:bodyPr lIns="144000" tIns="144000" rIns="144000" bIns="14400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37552FA2-C7F3-477E-8116-ACABAE08991D}"/>
              </a:ext>
            </a:extLst>
          </p:cNvPr>
          <p:cNvSpPr/>
          <p:nvPr userDrawn="1"/>
        </p:nvSpPr>
        <p:spPr>
          <a:xfrm>
            <a:off x="0" y="-1"/>
            <a:ext cx="3240000" cy="684000"/>
          </a:xfrm>
          <a:custGeom>
            <a:avLst/>
            <a:gdLst>
              <a:gd name="connsiteX0" fmla="*/ 0 w 3166343"/>
              <a:gd name="connsiteY0" fmla="*/ 0 h 684000"/>
              <a:gd name="connsiteX1" fmla="*/ 3166343 w 3166343"/>
              <a:gd name="connsiteY1" fmla="*/ 0 h 684000"/>
              <a:gd name="connsiteX2" fmla="*/ 14829 w 3166343"/>
              <a:gd name="connsiteY2" fmla="*/ 684000 h 684000"/>
              <a:gd name="connsiteX3" fmla="*/ 0 w 3166343"/>
              <a:gd name="connsiteY3" fmla="*/ 684000 h 684000"/>
              <a:gd name="connsiteX4" fmla="*/ 0 w 3166343"/>
              <a:gd name="connsiteY4" fmla="*/ 0 h 6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6343" h="684000">
                <a:moveTo>
                  <a:pt x="0" y="0"/>
                </a:moveTo>
                <a:lnTo>
                  <a:pt x="3166343" y="0"/>
                </a:lnTo>
                <a:lnTo>
                  <a:pt x="14829" y="684000"/>
                </a:lnTo>
                <a:lnTo>
                  <a:pt x="0" y="684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80578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agina_10">
    <p:bg>
      <p:bgPr>
        <a:solidFill>
          <a:schemeClr val="bg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EA9EE29F-8665-43DB-901B-7C0F9DC944E0}"/>
              </a:ext>
            </a:extLst>
          </p:cNvPr>
          <p:cNvSpPr/>
          <p:nvPr userDrawn="1"/>
        </p:nvSpPr>
        <p:spPr>
          <a:xfrm>
            <a:off x="252000" y="252000"/>
            <a:ext cx="8640000" cy="46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82130" y="2013660"/>
            <a:ext cx="5975820" cy="2754000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latin typeface="FlandersArtSans-Regular" panose="00000500000000000000" pitchFamily="2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lnSpc>
                <a:spcPct val="90000"/>
              </a:lnSpc>
              <a:buSzPct val="85000"/>
              <a:defRPr>
                <a:latin typeface="FlandersArtSans-Regular" panose="00000500000000000000" pitchFamily="2" charset="0"/>
              </a:defRPr>
            </a:lvl3pPr>
            <a:lvl4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4pPr>
            <a:lvl5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C56FF63-981C-4B0A-8020-4516BA65DC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70000" y="540000"/>
            <a:ext cx="2016000" cy="4068000"/>
          </a:xfrm>
        </p:spPr>
        <p:txBody>
          <a:bodyPr/>
          <a:lstStyle/>
          <a:p>
            <a:endParaRPr lang="nl-NL"/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9B28E1AE-237E-45DC-96FF-19EE64462A8A}"/>
              </a:ext>
            </a:extLst>
          </p:cNvPr>
          <p:cNvCxnSpPr>
            <a:cxnSpLocks/>
          </p:cNvCxnSpPr>
          <p:nvPr userDrawn="1"/>
        </p:nvCxnSpPr>
        <p:spPr>
          <a:xfrm flipV="1">
            <a:off x="-26127" y="0"/>
            <a:ext cx="923110" cy="1779274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3F1AB217-37DB-484A-9699-517B16BE2F92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180056"/>
            <a:ext cx="9144000" cy="222351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82130" y="1144260"/>
            <a:ext cx="5975820" cy="837000"/>
          </a:xfrm>
        </p:spPr>
        <p:txBody>
          <a:bodyPr anchor="t" anchorCtr="0"/>
          <a:lstStyle>
            <a:lvl1pPr>
              <a:defRPr>
                <a:latin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409713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agina_2-kolom_1">
    <p:bg>
      <p:bgPr>
        <a:solidFill>
          <a:schemeClr val="tx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5682DA7C-0D42-4113-A1E7-965DFABD1468}"/>
              </a:ext>
            </a:extLst>
          </p:cNvPr>
          <p:cNvSpPr/>
          <p:nvPr userDrawn="1"/>
        </p:nvSpPr>
        <p:spPr>
          <a:xfrm>
            <a:off x="0" y="2447808"/>
            <a:ext cx="9144000" cy="2695693"/>
          </a:xfrm>
          <a:custGeom>
            <a:avLst/>
            <a:gdLst>
              <a:gd name="connsiteX0" fmla="*/ 9144000 w 9144000"/>
              <a:gd name="connsiteY0" fmla="*/ 0 h 2695693"/>
              <a:gd name="connsiteX1" fmla="*/ 9144000 w 9144000"/>
              <a:gd name="connsiteY1" fmla="*/ 2695693 h 2695693"/>
              <a:gd name="connsiteX2" fmla="*/ 0 w 9144000"/>
              <a:gd name="connsiteY2" fmla="*/ 2695693 h 2695693"/>
              <a:gd name="connsiteX3" fmla="*/ 0 w 9144000"/>
              <a:gd name="connsiteY3" fmla="*/ 1943617 h 2695693"/>
              <a:gd name="connsiteX4" fmla="*/ 9144000 w 9144000"/>
              <a:gd name="connsiteY4" fmla="*/ 0 h 269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695693">
                <a:moveTo>
                  <a:pt x="9144000" y="0"/>
                </a:moveTo>
                <a:lnTo>
                  <a:pt x="9144000" y="2695693"/>
                </a:lnTo>
                <a:lnTo>
                  <a:pt x="0" y="2695693"/>
                </a:lnTo>
                <a:lnTo>
                  <a:pt x="0" y="1943617"/>
                </a:lnTo>
                <a:lnTo>
                  <a:pt x="914400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A35648C0-1DF2-43FC-B44F-EE7FFBEFD8A0}"/>
              </a:ext>
            </a:extLst>
          </p:cNvPr>
          <p:cNvSpPr/>
          <p:nvPr userDrawn="1"/>
        </p:nvSpPr>
        <p:spPr>
          <a:xfrm>
            <a:off x="252000" y="252000"/>
            <a:ext cx="8640000" cy="46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2400" y="1144800"/>
            <a:ext cx="8154000" cy="837000"/>
          </a:xfrm>
        </p:spPr>
        <p:txBody>
          <a:bodyPr anchor="t" anchorCtr="0"/>
          <a:lstStyle>
            <a:lvl1pPr>
              <a:defRPr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82400" y="1981800"/>
            <a:ext cx="3960000" cy="2835000"/>
          </a:xfrm>
        </p:spPr>
        <p:txBody>
          <a:bodyPr bIns="0"/>
          <a:lstStyle>
            <a:lvl1pPr>
              <a:spcBef>
                <a:spcPts val="300"/>
              </a:spcBef>
              <a:defRPr sz="2000">
                <a:latin typeface="Flanders Art Sans" panose="00000500000000000000" pitchFamily="50" charset="0"/>
              </a:defRPr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3pPr>
            <a:lvl4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4pPr>
            <a:lvl5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0" name="Tijdelijke aanduiding voor inhoud 3"/>
          <p:cNvSpPr>
            <a:spLocks noGrp="1"/>
          </p:cNvSpPr>
          <p:nvPr>
            <p:ph sz="half" idx="13"/>
          </p:nvPr>
        </p:nvSpPr>
        <p:spPr>
          <a:xfrm>
            <a:off x="4676400" y="1981800"/>
            <a:ext cx="3960000" cy="2835000"/>
          </a:xfrm>
        </p:spPr>
        <p:txBody>
          <a:bodyPr bIns="0"/>
          <a:lstStyle>
            <a:lvl1pPr>
              <a:defRPr sz="2000">
                <a:latin typeface="Flanders Art Sans" panose="00000500000000000000" pitchFamily="50" charset="0"/>
              </a:defRPr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3pPr>
            <a:lvl4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4pPr>
            <a:lvl5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80883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1C555B6E-9F87-4877-9196-88840523D596}"/>
              </a:ext>
            </a:extLst>
          </p:cNvPr>
          <p:cNvSpPr/>
          <p:nvPr userDrawn="1"/>
        </p:nvSpPr>
        <p:spPr>
          <a:xfrm>
            <a:off x="0" y="2880000"/>
            <a:ext cx="9144000" cy="2263500"/>
          </a:xfrm>
          <a:custGeom>
            <a:avLst/>
            <a:gdLst>
              <a:gd name="connsiteX0" fmla="*/ 9144000 w 9144000"/>
              <a:gd name="connsiteY0" fmla="*/ 0 h 2263500"/>
              <a:gd name="connsiteX1" fmla="*/ 9144000 w 9144000"/>
              <a:gd name="connsiteY1" fmla="*/ 2263500 h 2263500"/>
              <a:gd name="connsiteX2" fmla="*/ 0 w 9144000"/>
              <a:gd name="connsiteY2" fmla="*/ 2263500 h 2263500"/>
              <a:gd name="connsiteX3" fmla="*/ 0 w 9144000"/>
              <a:gd name="connsiteY3" fmla="*/ 1943617 h 2263500"/>
              <a:gd name="connsiteX4" fmla="*/ 9144000 w 9144000"/>
              <a:gd name="connsiteY4" fmla="*/ 0 h 22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263500">
                <a:moveTo>
                  <a:pt x="9144000" y="0"/>
                </a:moveTo>
                <a:lnTo>
                  <a:pt x="9144000" y="2263500"/>
                </a:lnTo>
                <a:lnTo>
                  <a:pt x="0" y="2263500"/>
                </a:lnTo>
                <a:lnTo>
                  <a:pt x="0" y="1943617"/>
                </a:lnTo>
                <a:lnTo>
                  <a:pt x="914400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37210" y="3188521"/>
            <a:ext cx="8174790" cy="1684979"/>
          </a:xfrm>
        </p:spPr>
        <p:txBody>
          <a:bodyPr anchor="b" anchorCtr="0">
            <a:noAutofit/>
          </a:bodyPr>
          <a:lstStyle>
            <a:lvl1pPr indent="0" algn="r">
              <a:lnSpc>
                <a:spcPts val="5400"/>
              </a:lnSpc>
              <a:defRPr sz="5400"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720340" y="3188521"/>
            <a:ext cx="5991660" cy="1029149"/>
          </a:xfrm>
        </p:spPr>
        <p:txBody>
          <a:bodyPr bIns="0" anchor="b" anchorCtr="0">
            <a:noAutofit/>
          </a:bodyPr>
          <a:lstStyle>
            <a:lvl1pPr marL="0" indent="0" algn="r">
              <a:lnSpc>
                <a:spcPts val="1760"/>
              </a:lnSpc>
              <a:buNone/>
              <a:defRPr sz="1580"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CA1E1DA-11B3-41B8-9CC4-651F02C4C6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000" y="270000"/>
            <a:ext cx="1800000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57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4C77D4AF-2EFE-4CF9-8D11-F193F87552D0}"/>
              </a:ext>
            </a:extLst>
          </p:cNvPr>
          <p:cNvSpPr/>
          <p:nvPr userDrawn="1"/>
        </p:nvSpPr>
        <p:spPr>
          <a:xfrm>
            <a:off x="0" y="2880000"/>
            <a:ext cx="9144000" cy="2263500"/>
          </a:xfrm>
          <a:custGeom>
            <a:avLst/>
            <a:gdLst>
              <a:gd name="connsiteX0" fmla="*/ 9144000 w 9144000"/>
              <a:gd name="connsiteY0" fmla="*/ 0 h 2263500"/>
              <a:gd name="connsiteX1" fmla="*/ 9144000 w 9144000"/>
              <a:gd name="connsiteY1" fmla="*/ 2263500 h 2263500"/>
              <a:gd name="connsiteX2" fmla="*/ 0 w 9144000"/>
              <a:gd name="connsiteY2" fmla="*/ 2263500 h 2263500"/>
              <a:gd name="connsiteX3" fmla="*/ 0 w 9144000"/>
              <a:gd name="connsiteY3" fmla="*/ 1943617 h 2263500"/>
              <a:gd name="connsiteX4" fmla="*/ 9144000 w 9144000"/>
              <a:gd name="connsiteY4" fmla="*/ 0 h 22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263500">
                <a:moveTo>
                  <a:pt x="9144000" y="0"/>
                </a:moveTo>
                <a:lnTo>
                  <a:pt x="9144000" y="2263500"/>
                </a:lnTo>
                <a:lnTo>
                  <a:pt x="0" y="2263500"/>
                </a:lnTo>
                <a:lnTo>
                  <a:pt x="0" y="1943617"/>
                </a:lnTo>
                <a:lnTo>
                  <a:pt x="914400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43F7F12-BB7E-4CC8-A857-439A6A194C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000" y="270000"/>
            <a:ext cx="1800000" cy="70101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647170" y="1152000"/>
            <a:ext cx="6208830" cy="3216146"/>
          </a:xfrm>
        </p:spPr>
        <p:txBody>
          <a:bodyPr anchor="b" anchorCtr="0">
            <a:noAutofit/>
          </a:bodyPr>
          <a:lstStyle>
            <a:lvl1pPr indent="0" algn="r">
              <a:lnSpc>
                <a:spcPts val="8400"/>
              </a:lnSpc>
              <a:defRPr sz="8000" b="0">
                <a:solidFill>
                  <a:schemeClr val="tx1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440000" y="4320000"/>
            <a:ext cx="7416000" cy="496080"/>
          </a:xfrm>
        </p:spPr>
        <p:txBody>
          <a:bodyPr bIns="0">
            <a:noAutofit/>
          </a:bodyPr>
          <a:lstStyle>
            <a:lvl1pPr marL="0" indent="0" algn="r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11913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4C77D4AF-2EFE-4CF9-8D11-F193F87552D0}"/>
              </a:ext>
            </a:extLst>
          </p:cNvPr>
          <p:cNvSpPr/>
          <p:nvPr userDrawn="1"/>
        </p:nvSpPr>
        <p:spPr>
          <a:xfrm>
            <a:off x="0" y="3528000"/>
            <a:ext cx="9144000" cy="1615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43F7F12-BB7E-4CC8-A857-439A6A194C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000" y="270000"/>
            <a:ext cx="1800000" cy="70101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8000" y="1439644"/>
            <a:ext cx="6208830" cy="3216146"/>
          </a:xfrm>
        </p:spPr>
        <p:txBody>
          <a:bodyPr anchor="b" anchorCtr="0">
            <a:noAutofit/>
          </a:bodyPr>
          <a:lstStyle>
            <a:lvl1pPr indent="0" algn="l">
              <a:lnSpc>
                <a:spcPts val="8400"/>
              </a:lnSpc>
              <a:defRPr sz="8000" b="0">
                <a:solidFill>
                  <a:schemeClr val="tx1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4644000"/>
            <a:ext cx="7416000" cy="496080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75001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EC373D21-8D77-443A-B9F0-AD7B7A1E3EBC}"/>
              </a:ext>
            </a:extLst>
          </p:cNvPr>
          <p:cNvSpPr/>
          <p:nvPr userDrawn="1"/>
        </p:nvSpPr>
        <p:spPr>
          <a:xfrm>
            <a:off x="-33749" y="1"/>
            <a:ext cx="4588819" cy="5151871"/>
          </a:xfrm>
          <a:custGeom>
            <a:avLst/>
            <a:gdLst>
              <a:gd name="connsiteX0" fmla="*/ 0 w 4588819"/>
              <a:gd name="connsiteY0" fmla="*/ 0 h 5151871"/>
              <a:gd name="connsiteX1" fmla="*/ 1641322 w 4588819"/>
              <a:gd name="connsiteY1" fmla="*/ 0 h 5151871"/>
              <a:gd name="connsiteX2" fmla="*/ 2607343 w 4588819"/>
              <a:gd name="connsiteY2" fmla="*/ 0 h 5151871"/>
              <a:gd name="connsiteX3" fmla="*/ 2820500 w 4588819"/>
              <a:gd name="connsiteY3" fmla="*/ 0 h 5151871"/>
              <a:gd name="connsiteX4" fmla="*/ 4588819 w 4588819"/>
              <a:gd name="connsiteY4" fmla="*/ 5151871 h 5151871"/>
              <a:gd name="connsiteX5" fmla="*/ 2607343 w 4588819"/>
              <a:gd name="connsiteY5" fmla="*/ 5151871 h 5151871"/>
              <a:gd name="connsiteX6" fmla="*/ 1641322 w 4588819"/>
              <a:gd name="connsiteY6" fmla="*/ 5151871 h 5151871"/>
              <a:gd name="connsiteX7" fmla="*/ 0 w 4588819"/>
              <a:gd name="connsiteY7" fmla="*/ 5151871 h 5151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88819" h="5151871">
                <a:moveTo>
                  <a:pt x="0" y="0"/>
                </a:moveTo>
                <a:lnTo>
                  <a:pt x="1641322" y="0"/>
                </a:lnTo>
                <a:lnTo>
                  <a:pt x="2607343" y="0"/>
                </a:lnTo>
                <a:lnTo>
                  <a:pt x="2820500" y="0"/>
                </a:lnTo>
                <a:lnTo>
                  <a:pt x="4588819" y="5151871"/>
                </a:lnTo>
                <a:lnTo>
                  <a:pt x="2607343" y="5151871"/>
                </a:lnTo>
                <a:lnTo>
                  <a:pt x="1641322" y="5151871"/>
                </a:lnTo>
                <a:lnTo>
                  <a:pt x="0" y="5151871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849176" y="443814"/>
            <a:ext cx="6208830" cy="3680718"/>
          </a:xfrm>
        </p:spPr>
        <p:txBody>
          <a:bodyPr anchor="b" anchorCtr="0">
            <a:noAutofit/>
          </a:bodyPr>
          <a:lstStyle>
            <a:lvl1pPr indent="0" algn="l">
              <a:lnSpc>
                <a:spcPts val="8400"/>
              </a:lnSpc>
              <a:defRPr sz="8000" b="0">
                <a:solidFill>
                  <a:schemeClr val="tx1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D843CA3-84F4-48B2-9A2F-8446111600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0" y="4271145"/>
            <a:ext cx="680302" cy="720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6F9A089-209A-44A6-9FC3-5F98D15549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345" y="206147"/>
            <a:ext cx="1464738" cy="1079999"/>
          </a:xfrm>
          <a:prstGeom prst="rect">
            <a:avLst/>
          </a:prstGeom>
        </p:spPr>
      </p:pic>
      <p:pic>
        <p:nvPicPr>
          <p:cNvPr id="10" name="Afbeelding 9" descr="Afbeelding met tekst, tafelgerei, serviesgoed&#10;&#10;Automatisch gegenereerde beschrijving">
            <a:extLst>
              <a:ext uri="{FF2B5EF4-FFF2-40B4-BE49-F238E27FC236}">
                <a16:creationId xmlns:a16="http://schemas.microsoft.com/office/drawing/2014/main" id="{C8B4BF27-278B-4C07-89D4-6A4BD41B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219" y="4361145"/>
            <a:ext cx="1259999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27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C8993703-78C8-4357-94E6-F443E03B826B}"/>
              </a:ext>
            </a:extLst>
          </p:cNvPr>
          <p:cNvSpPr/>
          <p:nvPr userDrawn="1"/>
        </p:nvSpPr>
        <p:spPr>
          <a:xfrm>
            <a:off x="-2" y="0"/>
            <a:ext cx="4072910" cy="5151871"/>
          </a:xfrm>
          <a:custGeom>
            <a:avLst/>
            <a:gdLst>
              <a:gd name="connsiteX0" fmla="*/ 0 w 4072910"/>
              <a:gd name="connsiteY0" fmla="*/ 0 h 5135569"/>
              <a:gd name="connsiteX1" fmla="*/ 2304591 w 4072910"/>
              <a:gd name="connsiteY1" fmla="*/ 0 h 5135569"/>
              <a:gd name="connsiteX2" fmla="*/ 4072910 w 4072910"/>
              <a:gd name="connsiteY2" fmla="*/ 5135569 h 5135569"/>
              <a:gd name="connsiteX3" fmla="*/ 0 w 4072910"/>
              <a:gd name="connsiteY3" fmla="*/ 5135569 h 5135569"/>
              <a:gd name="connsiteX4" fmla="*/ 0 w 4072910"/>
              <a:gd name="connsiteY4" fmla="*/ 0 h 513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2910" h="5135569">
                <a:moveTo>
                  <a:pt x="0" y="0"/>
                </a:moveTo>
                <a:lnTo>
                  <a:pt x="2304591" y="0"/>
                </a:lnTo>
                <a:lnTo>
                  <a:pt x="4072910" y="5135569"/>
                </a:lnTo>
                <a:lnTo>
                  <a:pt x="0" y="51355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966679" y="862749"/>
            <a:ext cx="6208830" cy="3216146"/>
          </a:xfrm>
        </p:spPr>
        <p:txBody>
          <a:bodyPr anchor="b" anchorCtr="0">
            <a:noAutofit/>
          </a:bodyPr>
          <a:lstStyle>
            <a:lvl1pPr indent="0" algn="l">
              <a:lnSpc>
                <a:spcPts val="8400"/>
              </a:lnSpc>
              <a:defRPr sz="8000" b="0">
                <a:solidFill>
                  <a:schemeClr val="tx1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4644000"/>
            <a:ext cx="7416000" cy="496080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7A7CBA9-8B18-4F56-B41C-5162E6D4D0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0" y="4271145"/>
            <a:ext cx="680302" cy="7200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395AEA9-A03D-4380-BF01-9BE3E56A95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345" y="206147"/>
            <a:ext cx="1464738" cy="1079999"/>
          </a:xfrm>
          <a:prstGeom prst="rect">
            <a:avLst/>
          </a:prstGeom>
        </p:spPr>
      </p:pic>
      <p:pic>
        <p:nvPicPr>
          <p:cNvPr id="14" name="Afbeelding 13" descr="Afbeelding met tekst, tafelgerei, serviesgoed&#10;&#10;Automatisch gegenereerde beschrijving">
            <a:extLst>
              <a:ext uri="{FF2B5EF4-FFF2-40B4-BE49-F238E27FC236}">
                <a16:creationId xmlns:a16="http://schemas.microsoft.com/office/drawing/2014/main" id="{1A8AE179-7043-4A34-873F-2C5A69F5DE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219" y="4361145"/>
            <a:ext cx="1259999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960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30.xml"/><Relationship Id="rId39" Type="http://schemas.openxmlformats.org/officeDocument/2006/relationships/slideLayout" Target="../slideLayouts/slideLayout43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34" Type="http://schemas.openxmlformats.org/officeDocument/2006/relationships/slideLayout" Target="../slideLayouts/slideLayout38.xml"/><Relationship Id="rId42" Type="http://schemas.openxmlformats.org/officeDocument/2006/relationships/image" Target="../media/image2.png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42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33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41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32.xml"/><Relationship Id="rId36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31" Type="http://schemas.openxmlformats.org/officeDocument/2006/relationships/slideLayout" Target="../slideLayouts/slideLayout35.xml"/><Relationship Id="rId44" Type="http://schemas.openxmlformats.org/officeDocument/2006/relationships/image" Target="../media/image4.png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9.xml"/><Relationship Id="rId43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296000" y="567000"/>
            <a:ext cx="7416000" cy="837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050875" y="4754700"/>
            <a:ext cx="900000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endParaRPr lang="nl-BE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993393" y="4754700"/>
            <a:ext cx="1890000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endParaRPr lang="nl-BE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944611" y="4754700"/>
            <a:ext cx="540000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6000" y="1436400"/>
            <a:ext cx="7444800" cy="32643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4154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77" r:id="rId3"/>
    <p:sldLayoutId id="2147483676" r:id="rId4"/>
  </p:sldLayoutIdLst>
  <p:hf hdr="0" ftr="0" dt="0"/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3700" kern="1200">
          <a:solidFill>
            <a:schemeClr val="tx1"/>
          </a:solidFill>
          <a:latin typeface="FlandersArtSans-Bold" panose="00000800000000000000" pitchFamily="2" charset="0"/>
          <a:ea typeface="+mj-ea"/>
          <a:cs typeface="+mj-cs"/>
        </a:defRPr>
      </a:lvl1pPr>
    </p:titleStyle>
    <p:bodyStyle>
      <a:lvl1pPr marL="288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6"/>
        </a:buBlip>
        <a:tabLst/>
        <a:defRPr sz="2200" kern="1200" spc="0" baseline="0">
          <a:solidFill>
            <a:schemeClr val="tx1"/>
          </a:solidFill>
          <a:latin typeface="FlandersArtSans-Bold" panose="00000800000000000000" pitchFamily="2" charset="0"/>
          <a:ea typeface="+mn-ea"/>
          <a:cs typeface="+mn-cs"/>
        </a:defRPr>
      </a:lvl1pPr>
      <a:lvl2pPr marL="576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7"/>
        </a:buBlip>
        <a:tabLst/>
        <a:defRPr sz="2200" kern="1200" spc="0" baseline="0">
          <a:solidFill>
            <a:srgbClr val="9B9B9B"/>
          </a:solidFill>
          <a:latin typeface="FlandersArtSans-Regular" panose="00000500000000000000" pitchFamily="2" charset="0"/>
          <a:ea typeface="+mn-ea"/>
          <a:cs typeface="+mn-cs"/>
        </a:defRPr>
      </a:lvl2pPr>
      <a:lvl3pPr marL="864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85000"/>
        <a:buFontTx/>
        <a:buBlip>
          <a:blip r:embed="rId8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3pPr>
      <a:lvl4pPr marL="1152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9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40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6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68000" y="1080000"/>
            <a:ext cx="7416000" cy="837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68000" y="1908000"/>
            <a:ext cx="7416000" cy="275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 dirty="0"/>
              <a:t>Klik om de stijl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74918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90" r:id="rId3"/>
    <p:sldLayoutId id="2147483700" r:id="rId4"/>
    <p:sldLayoutId id="2147483691" r:id="rId5"/>
    <p:sldLayoutId id="2147483692" r:id="rId6"/>
    <p:sldLayoutId id="2147483696" r:id="rId7"/>
    <p:sldLayoutId id="2147483697" r:id="rId8"/>
    <p:sldLayoutId id="2147483701" r:id="rId9"/>
    <p:sldLayoutId id="2147483702" r:id="rId10"/>
    <p:sldLayoutId id="2147483703" r:id="rId11"/>
    <p:sldLayoutId id="2147483698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20" r:id="rId18"/>
    <p:sldLayoutId id="2147483686" r:id="rId19"/>
    <p:sldLayoutId id="2147483710" r:id="rId20"/>
    <p:sldLayoutId id="2147483734" r:id="rId21"/>
    <p:sldLayoutId id="2147483733" r:id="rId22"/>
    <p:sldLayoutId id="2147483712" r:id="rId23"/>
    <p:sldLayoutId id="2147483716" r:id="rId24"/>
    <p:sldLayoutId id="2147483717" r:id="rId25"/>
    <p:sldLayoutId id="2147483719" r:id="rId26"/>
    <p:sldLayoutId id="2147483722" r:id="rId27"/>
    <p:sldLayoutId id="2147483723" r:id="rId28"/>
    <p:sldLayoutId id="2147483725" r:id="rId29"/>
    <p:sldLayoutId id="2147483709" r:id="rId30"/>
    <p:sldLayoutId id="2147483688" r:id="rId31"/>
    <p:sldLayoutId id="2147483687" r:id="rId32"/>
    <p:sldLayoutId id="2147483726" r:id="rId33"/>
    <p:sldLayoutId id="2147483727" r:id="rId34"/>
    <p:sldLayoutId id="2147483728" r:id="rId35"/>
    <p:sldLayoutId id="2147483732" r:id="rId36"/>
    <p:sldLayoutId id="2147483729" r:id="rId37"/>
    <p:sldLayoutId id="2147483731" r:id="rId38"/>
    <p:sldLayoutId id="2147483685" r:id="rId3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buNone/>
        <a:defRPr sz="2500" b="0" i="0" kern="1200">
          <a:solidFill>
            <a:schemeClr val="tx1"/>
          </a:solidFill>
          <a:latin typeface="FlandersArtSans-Bold" panose="00000800000000000000" pitchFamily="2" charset="0"/>
          <a:ea typeface="+mj-ea"/>
          <a:cs typeface="FlandersArtSans-Bold" panose="00000800000000000000" pitchFamily="2" charset="0"/>
        </a:defRPr>
      </a:lvl1pPr>
    </p:titleStyle>
    <p:bodyStyle>
      <a:lvl1pPr marL="288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41"/>
        </a:buBlip>
        <a:defRPr sz="1400" kern="1200" spc="0">
          <a:solidFill>
            <a:schemeClr val="tx1"/>
          </a:solidFill>
          <a:latin typeface="FlandersArtSans-Bold" panose="00000800000000000000" pitchFamily="2" charset="0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90000"/>
        </a:lnSpc>
        <a:spcBef>
          <a:spcPts val="300"/>
        </a:spcBef>
        <a:buSzPct val="70000"/>
        <a:buFontTx/>
        <a:buBlip>
          <a:blip r:embed="rId42"/>
        </a:buBlip>
        <a:defRPr sz="1400" kern="1200" spc="0">
          <a:solidFill>
            <a:schemeClr val="bg1">
              <a:lumMod val="50000"/>
            </a:schemeClr>
          </a:solidFill>
          <a:latin typeface="FlandersArtSans-Regular" panose="00000500000000000000" pitchFamily="2" charset="0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43"/>
        </a:buBlip>
        <a:defRPr sz="1400" kern="1200" spc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90000"/>
        </a:lnSpc>
        <a:spcBef>
          <a:spcPts val="300"/>
        </a:spcBef>
        <a:buSzPct val="75000"/>
        <a:buFontTx/>
        <a:buBlip>
          <a:blip r:embed="rId44"/>
        </a:buBlip>
        <a:defRPr sz="1400" kern="1200" spc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41"/>
        </a:buBlip>
        <a:defRPr sz="14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8E563522-84BD-42F5-9068-7721A21FD10C}"/>
              </a:ext>
            </a:extLst>
          </p:cNvPr>
          <p:cNvCxnSpPr>
            <a:cxnSpLocks/>
          </p:cNvCxnSpPr>
          <p:nvPr/>
        </p:nvCxnSpPr>
        <p:spPr>
          <a:xfrm flipH="1" flipV="1">
            <a:off x="0" y="1673013"/>
            <a:ext cx="4192694" cy="34704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F7E44F4E-557A-4F9B-91E1-52878B595D45}"/>
              </a:ext>
            </a:extLst>
          </p:cNvPr>
          <p:cNvCxnSpPr>
            <a:cxnSpLocks/>
          </p:cNvCxnSpPr>
          <p:nvPr/>
        </p:nvCxnSpPr>
        <p:spPr>
          <a:xfrm flipV="1">
            <a:off x="-67733" y="0"/>
            <a:ext cx="3571722" cy="241407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191E464E-854D-4397-B429-AA7CFA33864A}"/>
              </a:ext>
            </a:extLst>
          </p:cNvPr>
          <p:cNvCxnSpPr>
            <a:cxnSpLocks/>
          </p:cNvCxnSpPr>
          <p:nvPr/>
        </p:nvCxnSpPr>
        <p:spPr>
          <a:xfrm flipH="1" flipV="1">
            <a:off x="-115145" y="2984275"/>
            <a:ext cx="5784425" cy="215922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2CC19CA-4785-EC4C-9B52-F7FD401D9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6343" y="943428"/>
            <a:ext cx="3391662" cy="3181103"/>
          </a:xfrm>
        </p:spPr>
        <p:txBody>
          <a:bodyPr/>
          <a:lstStyle/>
          <a:p>
            <a:r>
              <a:rPr lang="en-US" dirty="0" err="1">
                <a:latin typeface="Myriad Pro Light" panose="020B0603030403020204" pitchFamily="34" charset="0"/>
              </a:rPr>
              <a:t>Unesco</a:t>
            </a:r>
            <a:br>
              <a:rPr lang="en-US" dirty="0">
                <a:latin typeface="Myriad Pro Light" panose="020B0603030403020204" pitchFamily="34" charset="0"/>
              </a:rPr>
            </a:br>
            <a:r>
              <a:rPr lang="en-US" dirty="0" err="1">
                <a:latin typeface="Myriad Pro Light" panose="020B0603030403020204" pitchFamily="34" charset="0"/>
              </a:rPr>
              <a:t>trefdag</a:t>
            </a:r>
            <a:r>
              <a:rPr lang="en-US" dirty="0">
                <a:latin typeface="Myriad Pro Light" panose="020B0603030403020204" pitchFamily="34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558003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7539A-F2F3-0740-98EF-5EAC845D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>
                <a:latin typeface="Myriad Pro Light" panose="020B0603030403020204" pitchFamily="34" charset="0"/>
              </a:rPr>
              <a:t>Lunch </a:t>
            </a:r>
            <a:br>
              <a:rPr lang="en-US" sz="3200" dirty="0">
                <a:latin typeface="Myriad Pro Light" panose="020B0603030403020204" pitchFamily="34" charset="0"/>
              </a:rPr>
            </a:br>
            <a:r>
              <a:rPr lang="en-US" sz="3200" dirty="0">
                <a:latin typeface="Myriad Pro Light" panose="020B0603030403020204" pitchFamily="34" charset="0"/>
              </a:rPr>
              <a:t>in </a:t>
            </a:r>
            <a:r>
              <a:rPr lang="en-US" sz="3200" dirty="0" err="1">
                <a:latin typeface="Myriad Pro Light" panose="020B0603030403020204" pitchFamily="34" charset="0"/>
              </a:rPr>
              <a:t>polyvalente</a:t>
            </a:r>
            <a:r>
              <a:rPr lang="en-US" sz="3200" dirty="0">
                <a:latin typeface="Myriad Pro Light" panose="020B0603030403020204" pitchFamily="34" charset="0"/>
              </a:rPr>
              <a:t> </a:t>
            </a:r>
            <a:r>
              <a:rPr lang="en-US" sz="3200" dirty="0" err="1">
                <a:latin typeface="Myriad Pro Light" panose="020B0603030403020204" pitchFamily="34" charset="0"/>
              </a:rPr>
              <a:t>zaal</a:t>
            </a:r>
            <a:br>
              <a:rPr lang="en-US" sz="3200" dirty="0">
                <a:latin typeface="Myriad Pro Light" panose="020B0603030403020204" pitchFamily="34" charset="0"/>
              </a:rPr>
            </a:br>
            <a:br>
              <a:rPr lang="en-US" sz="3200" dirty="0">
                <a:latin typeface="Myriad Pro Light" panose="020B0603030403020204" pitchFamily="34" charset="0"/>
              </a:rPr>
            </a:br>
            <a:r>
              <a:rPr lang="en-US" sz="3200" dirty="0" err="1">
                <a:latin typeface="Myriad Pro Light" panose="020B0603030403020204" pitchFamily="34" charset="0"/>
              </a:rPr>
              <a:t>Opnieuw</a:t>
            </a:r>
            <a:r>
              <a:rPr lang="en-US" sz="3200" dirty="0">
                <a:latin typeface="Myriad Pro Light" panose="020B0603030403020204" pitchFamily="34" charset="0"/>
              </a:rPr>
              <a:t> </a:t>
            </a:r>
            <a:r>
              <a:rPr lang="en-US" sz="3200" dirty="0" err="1">
                <a:latin typeface="Myriad Pro Light" panose="020B0603030403020204" pitchFamily="34" charset="0"/>
              </a:rPr>
              <a:t>hier</a:t>
            </a:r>
            <a:r>
              <a:rPr lang="en-US" sz="3200" dirty="0">
                <a:latin typeface="Myriad Pro Light" panose="020B0603030403020204" pitchFamily="34" charset="0"/>
              </a:rPr>
              <a:t> om 13u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54B79B48-724D-4919-9C0A-C3F609202D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7332" y="1421607"/>
            <a:ext cx="4018736" cy="2300287"/>
          </a:xfrm>
        </p:spPr>
      </p:pic>
    </p:spTree>
    <p:extLst>
      <p:ext uri="{BB962C8B-B14F-4D97-AF65-F5344CB8AC3E}">
        <p14:creationId xmlns:p14="http://schemas.microsoft.com/office/powerpoint/2010/main" val="1729792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7539A-F2F3-0740-98EF-5EAC845D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 err="1">
                <a:latin typeface="Myriad Pro Light" panose="020B0603030403020204" pitchFamily="34" charset="0"/>
              </a:rPr>
              <a:t>Bestaande</a:t>
            </a:r>
            <a:r>
              <a:rPr lang="en-US" sz="3200" dirty="0">
                <a:latin typeface="Myriad Pro Light" panose="020B0603030403020204" pitchFamily="34" charset="0"/>
              </a:rPr>
              <a:t> </a:t>
            </a:r>
            <a:r>
              <a:rPr lang="en-US" sz="3200" dirty="0" err="1">
                <a:latin typeface="Myriad Pro Light" panose="020B0603030403020204" pitchFamily="34" charset="0"/>
              </a:rPr>
              <a:t>maatregelen</a:t>
            </a:r>
            <a:r>
              <a:rPr lang="en-US" sz="3200" dirty="0">
                <a:latin typeface="Myriad Pro Light" panose="020B0603030403020204" pitchFamily="34" charset="0"/>
              </a:rPr>
              <a:t> </a:t>
            </a:r>
            <a:r>
              <a:rPr lang="en-US" sz="3200" dirty="0" err="1">
                <a:latin typeface="Myriad Pro Light" panose="020B0603030403020204" pitchFamily="34" charset="0"/>
              </a:rPr>
              <a:t>en</a:t>
            </a:r>
            <a:r>
              <a:rPr lang="en-US" sz="3200" dirty="0">
                <a:latin typeface="Myriad Pro Light" panose="020B0603030403020204" pitchFamily="34" charset="0"/>
              </a:rPr>
              <a:t> </a:t>
            </a:r>
            <a:r>
              <a:rPr lang="en-US" sz="3200" dirty="0" err="1">
                <a:latin typeface="Myriad Pro Light" panose="020B0603030403020204" pitchFamily="34" charset="0"/>
              </a:rPr>
              <a:t>acties</a:t>
            </a:r>
            <a:r>
              <a:rPr lang="en-US" sz="3200" dirty="0">
                <a:latin typeface="Myriad Pro Light" panose="020B0603030403020204" pitchFamily="34" charset="0"/>
              </a:rPr>
              <a:t> </a:t>
            </a:r>
            <a:r>
              <a:rPr lang="en-US" sz="3200" dirty="0" err="1">
                <a:latin typeface="Myriad Pro Light" panose="020B0603030403020204" pitchFamily="34" charset="0"/>
              </a:rPr>
              <a:t>tegen</a:t>
            </a:r>
            <a:r>
              <a:rPr lang="en-US" sz="3200" dirty="0">
                <a:latin typeface="Myriad Pro Light" panose="020B0603030403020204" pitchFamily="34" charset="0"/>
              </a:rPr>
              <a:t> </a:t>
            </a:r>
            <a:r>
              <a:rPr lang="en-US" sz="3200" dirty="0" err="1">
                <a:latin typeface="Myriad Pro Light" panose="020B0603030403020204" pitchFamily="34" charset="0"/>
              </a:rPr>
              <a:t>erfgoedschade</a:t>
            </a:r>
            <a:r>
              <a:rPr lang="en-US" sz="3200" dirty="0">
                <a:latin typeface="Myriad Pro Light" panose="020B0603030403020204" pitchFamily="34" charset="0"/>
              </a:rPr>
              <a:t> </a:t>
            </a:r>
            <a:r>
              <a:rPr lang="en-US" sz="3200" dirty="0" err="1">
                <a:latin typeface="Myriad Pro Light" panose="020B0603030403020204" pitchFamily="34" charset="0"/>
              </a:rPr>
              <a:t>bij</a:t>
            </a:r>
            <a:r>
              <a:rPr lang="en-US" sz="3200" dirty="0">
                <a:latin typeface="Myriad Pro Light" panose="020B0603030403020204" pitchFamily="34" charset="0"/>
              </a:rPr>
              <a:t> </a:t>
            </a:r>
            <a:r>
              <a:rPr lang="en-US" sz="3200" dirty="0" err="1">
                <a:latin typeface="Myriad Pro Light" panose="020B0603030403020204" pitchFamily="34" charset="0"/>
              </a:rPr>
              <a:t>rampen</a:t>
            </a:r>
            <a:endParaRPr lang="en-US" sz="3200" dirty="0">
              <a:latin typeface="Myriad Pro Light" panose="020B0603030403020204" pitchFamily="34" charset="0"/>
            </a:endParaRPr>
          </a:p>
        </p:txBody>
      </p:sp>
      <p:pic>
        <p:nvPicPr>
          <p:cNvPr id="1026" name="Picture 2" descr="Duizenden geëvacueerd langs de Elbe in Duitsland | De Morgen">
            <a:extLst>
              <a:ext uri="{FF2B5EF4-FFF2-40B4-BE49-F238E27FC236}">
                <a16:creationId xmlns:a16="http://schemas.microsoft.com/office/drawing/2014/main" id="{51609B49-28A4-4540-B08A-3EC250D72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022" y="1246948"/>
            <a:ext cx="4690598" cy="264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367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11C3E2B-072A-4C16-9227-A64DE2F28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1785241"/>
            <a:ext cx="8215821" cy="2754000"/>
          </a:xfrm>
        </p:spPr>
        <p:txBody>
          <a:bodyPr/>
          <a:lstStyle/>
          <a:p>
            <a:pPr>
              <a:buNone/>
            </a:pPr>
            <a:endParaRPr lang="nl-BE" dirty="0">
              <a:latin typeface="Myriad Pro Light" panose="020B0603030403020204" pitchFamily="34" charset="0"/>
            </a:endParaRPr>
          </a:p>
          <a:p>
            <a:r>
              <a:rPr lang="nl-BE" dirty="0">
                <a:latin typeface="Myriad Pro Light" panose="020B0603030403020204" pitchFamily="34" charset="0"/>
              </a:rPr>
              <a:t>Nationaal crisisbeheer &amp; noodplanning</a:t>
            </a:r>
          </a:p>
          <a:p>
            <a:pPr lvl="1"/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Jeroen Raedschelders – Nationaal Crisiscentrum</a:t>
            </a:r>
          </a:p>
          <a:p>
            <a:r>
              <a:rPr lang="nl-BE" dirty="0">
                <a:latin typeface="Myriad Pro Light" panose="020B0603030403020204" pitchFamily="34" charset="0"/>
              </a:rPr>
              <a:t>Vlaams cultureel erfgoeddecreet &amp; visienota cultureel erfgoed</a:t>
            </a:r>
          </a:p>
          <a:p>
            <a:pPr lvl="1"/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Katrijn Van Kerckhove – Departement Cultuur, Jeugd &amp; Media</a:t>
            </a:r>
          </a:p>
          <a:p>
            <a:r>
              <a:rPr lang="nl-BE" dirty="0">
                <a:latin typeface="Myriad Pro Light" panose="020B0603030403020204" pitchFamily="34" charset="0"/>
              </a:rPr>
              <a:t>Paraatheid bij calamiteiten &amp; erfgoed</a:t>
            </a:r>
          </a:p>
          <a:p>
            <a:pPr lvl="1"/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Anne-Cathérine Olbrechts – FARO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101A516-1B4F-4795-915E-4F2DC1095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Myriad Pro Light" panose="020B0603030403020204" pitchFamily="34" charset="0"/>
              </a:rPr>
              <a:t>Sprekers &amp; presentaties</a:t>
            </a:r>
          </a:p>
        </p:txBody>
      </p:sp>
    </p:spTree>
    <p:extLst>
      <p:ext uri="{BB962C8B-B14F-4D97-AF65-F5344CB8AC3E}">
        <p14:creationId xmlns:p14="http://schemas.microsoft.com/office/powerpoint/2010/main" val="3313807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11C3E2B-072A-4C16-9227-A64DE2F28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1635071"/>
            <a:ext cx="8349813" cy="3100189"/>
          </a:xfrm>
        </p:spPr>
        <p:txBody>
          <a:bodyPr/>
          <a:lstStyle/>
          <a:p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Noodplannen</a:t>
            </a:r>
            <a:r>
              <a:rPr lang="nl-BE" dirty="0">
                <a:latin typeface="Myriad Pro Light" panose="020B0603030403020204" pitchFamily="34" charset="0"/>
              </a:rPr>
              <a:t> met oefeningen en evaluaties, erfgoed eerder ad hoc</a:t>
            </a:r>
          </a:p>
          <a:p>
            <a:pPr>
              <a:buNone/>
            </a:pPr>
            <a:endParaRPr lang="nl-BE" sz="1000" dirty="0">
              <a:latin typeface="Myriad Pro Light" panose="020B0603030403020204" pitchFamily="34" charset="0"/>
            </a:endParaRPr>
          </a:p>
          <a:p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Cultuurbeleid</a:t>
            </a:r>
            <a:r>
              <a:rPr lang="nl-BE" dirty="0">
                <a:latin typeface="Myriad Pro Light" panose="020B0603030403020204" pitchFamily="34" charset="0"/>
              </a:rPr>
              <a:t> stelt vooral verwachtingen aan erfgoedbeheerders</a:t>
            </a:r>
          </a:p>
          <a:p>
            <a:pPr>
              <a:buNone/>
            </a:pPr>
            <a:r>
              <a:rPr lang="nl-BE" dirty="0">
                <a:latin typeface="Myriad Pro Light" panose="020B0603030403020204" pitchFamily="34" charset="0"/>
              </a:rPr>
              <a:t>     om de gepaste maatregelen te nemen </a:t>
            </a:r>
          </a:p>
          <a:p>
            <a:pPr>
              <a:buNone/>
            </a:pPr>
            <a:endParaRPr lang="nl-BE" sz="1000" dirty="0">
              <a:latin typeface="Myriad Pro Light" panose="020B0603030403020204" pitchFamily="34" charset="0"/>
            </a:endParaRPr>
          </a:p>
          <a:p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Begeleiding </a:t>
            </a:r>
            <a:r>
              <a:rPr lang="nl-BE">
                <a:latin typeface="Myriad Pro Light" panose="020B0603030403020204" pitchFamily="34" charset="0"/>
              </a:rPr>
              <a:t>voor erfgoedbeheerders </a:t>
            </a:r>
            <a:r>
              <a:rPr lang="nl-BE" dirty="0">
                <a:latin typeface="Myriad Pro Light" panose="020B0603030403020204" pitchFamily="34" charset="0"/>
              </a:rPr>
              <a:t>bij o.a. calamiteitenplannen,</a:t>
            </a:r>
          </a:p>
          <a:p>
            <a:pPr>
              <a:buNone/>
            </a:pPr>
            <a:r>
              <a:rPr lang="nl-BE" dirty="0">
                <a:latin typeface="Myriad Pro Light" panose="020B0603030403020204" pitchFamily="34" charset="0"/>
              </a:rPr>
              <a:t>    calamiteitennetwerken, en collectiehulpverlening</a:t>
            </a:r>
          </a:p>
          <a:p>
            <a:pPr>
              <a:buNone/>
            </a:pPr>
            <a:endParaRPr lang="nl-BE" sz="1000" dirty="0">
              <a:latin typeface="Myriad Pro Light" panose="020B0603030403020204" pitchFamily="34" charset="0"/>
            </a:endParaRPr>
          </a:p>
          <a:p>
            <a:r>
              <a:rPr lang="nl-BE" dirty="0">
                <a:latin typeface="Myriad Pro Light" panose="020B0603030403020204" pitchFamily="34" charset="0"/>
              </a:rPr>
              <a:t>Openheid voor verdere </a:t>
            </a:r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samenwerking</a:t>
            </a:r>
            <a:r>
              <a:rPr lang="nl-BE" dirty="0">
                <a:latin typeface="Myriad Pro Light" panose="020B0603030403020204" pitchFamily="34" charset="0"/>
              </a:rPr>
              <a:t> en eventuele initiatieven</a:t>
            </a:r>
          </a:p>
          <a:p>
            <a:pPr lvl="1"/>
            <a:r>
              <a:rPr lang="nl-BE" dirty="0">
                <a:latin typeface="Myriad Pro Light" panose="020B0603030403020204" pitchFamily="34" charset="0"/>
              </a:rPr>
              <a:t>Calamiteitendenktank </a:t>
            </a:r>
          </a:p>
          <a:p>
            <a:endParaRPr lang="nl-BE" dirty="0">
              <a:latin typeface="Myriad Pro Light" panose="020B0603030403020204" pitchFamily="34" charset="0"/>
            </a:endParaRPr>
          </a:p>
          <a:p>
            <a:pPr lvl="0">
              <a:buNone/>
            </a:pPr>
            <a:endParaRPr lang="nl-BE" dirty="0">
              <a:latin typeface="Myriad Pro Light" panose="020B060303040302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101A516-1B4F-4795-915E-4F2DC1095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0" y="803297"/>
            <a:ext cx="7416000" cy="397821"/>
          </a:xfrm>
        </p:spPr>
        <p:txBody>
          <a:bodyPr/>
          <a:lstStyle/>
          <a:p>
            <a:r>
              <a:rPr lang="nl-BE" dirty="0">
                <a:latin typeface="Myriad Pro Light" panose="020B0603030403020204" pitchFamily="34" charset="0"/>
              </a:rPr>
              <a:t>Wat hebben we geleerd?</a:t>
            </a:r>
          </a:p>
        </p:txBody>
      </p:sp>
    </p:spTree>
    <p:extLst>
      <p:ext uri="{BB962C8B-B14F-4D97-AF65-F5344CB8AC3E}">
        <p14:creationId xmlns:p14="http://schemas.microsoft.com/office/powerpoint/2010/main" val="4162630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7539A-F2F3-0740-98EF-5EAC845D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 err="1">
                <a:latin typeface="Myriad Pro Light" panose="020B0603030403020204" pitchFamily="34" charset="0"/>
              </a:rPr>
              <a:t>Nieuwe</a:t>
            </a:r>
            <a:r>
              <a:rPr lang="en-US" sz="3200" dirty="0">
                <a:latin typeface="Myriad Pro Light" panose="020B0603030403020204" pitchFamily="34" charset="0"/>
              </a:rPr>
              <a:t> </a:t>
            </a:r>
            <a:r>
              <a:rPr lang="en-US" sz="3200" dirty="0" err="1">
                <a:latin typeface="Myriad Pro Light" panose="020B0603030403020204" pitchFamily="34" charset="0"/>
              </a:rPr>
              <a:t>maatregelen</a:t>
            </a:r>
            <a:r>
              <a:rPr lang="en-US" sz="3200" dirty="0">
                <a:latin typeface="Myriad Pro Light" panose="020B0603030403020204" pitchFamily="34" charset="0"/>
              </a:rPr>
              <a:t> </a:t>
            </a:r>
            <a:r>
              <a:rPr lang="en-US" sz="3200" dirty="0" err="1">
                <a:latin typeface="Myriad Pro Light" panose="020B0603030403020204" pitchFamily="34" charset="0"/>
              </a:rPr>
              <a:t>en</a:t>
            </a:r>
            <a:r>
              <a:rPr lang="en-US" sz="3200" dirty="0">
                <a:latin typeface="Myriad Pro Light" panose="020B0603030403020204" pitchFamily="34" charset="0"/>
              </a:rPr>
              <a:t> </a:t>
            </a:r>
            <a:r>
              <a:rPr lang="en-US" sz="3200" dirty="0" err="1">
                <a:latin typeface="Myriad Pro Light" panose="020B0603030403020204" pitchFamily="34" charset="0"/>
              </a:rPr>
              <a:t>acties</a:t>
            </a:r>
            <a:r>
              <a:rPr lang="en-US" sz="3200" dirty="0">
                <a:latin typeface="Myriad Pro Light" panose="020B0603030403020204" pitchFamily="34" charset="0"/>
              </a:rPr>
              <a:t> </a:t>
            </a:r>
            <a:r>
              <a:rPr lang="en-US" sz="3200" dirty="0" err="1">
                <a:latin typeface="Myriad Pro Light" panose="020B0603030403020204" pitchFamily="34" charset="0"/>
              </a:rPr>
              <a:t>tegen</a:t>
            </a:r>
            <a:r>
              <a:rPr lang="en-US" sz="3200" dirty="0">
                <a:latin typeface="Myriad Pro Light" panose="020B0603030403020204" pitchFamily="34" charset="0"/>
              </a:rPr>
              <a:t> </a:t>
            </a:r>
            <a:r>
              <a:rPr lang="en-US" sz="3200" dirty="0" err="1">
                <a:latin typeface="Myriad Pro Light" panose="020B0603030403020204" pitchFamily="34" charset="0"/>
              </a:rPr>
              <a:t>erfgoedschade</a:t>
            </a:r>
            <a:r>
              <a:rPr lang="en-US" sz="3200" dirty="0">
                <a:latin typeface="Myriad Pro Light" panose="020B0603030403020204" pitchFamily="34" charset="0"/>
              </a:rPr>
              <a:t> in </a:t>
            </a:r>
            <a:r>
              <a:rPr lang="en-US" sz="3200" dirty="0" err="1">
                <a:latin typeface="Myriad Pro Light" panose="020B0603030403020204" pitchFamily="34" charset="0"/>
              </a:rPr>
              <a:t>ontwikkeling</a:t>
            </a:r>
            <a:endParaRPr lang="en-US" sz="3200" dirty="0">
              <a:latin typeface="Myriad Pro Light" panose="020B0603030403020204" pitchFamily="34" charset="0"/>
            </a:endParaRP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54B79B48-724D-4919-9C0A-C3F609202D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5815" y="1421607"/>
            <a:ext cx="3537648" cy="2335600"/>
          </a:xfrm>
        </p:spPr>
      </p:pic>
    </p:spTree>
    <p:extLst>
      <p:ext uri="{BB962C8B-B14F-4D97-AF65-F5344CB8AC3E}">
        <p14:creationId xmlns:p14="http://schemas.microsoft.com/office/powerpoint/2010/main" val="2704444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11C3E2B-072A-4C16-9227-A64DE2F28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013660"/>
            <a:ext cx="7981646" cy="2754000"/>
          </a:xfrm>
        </p:spPr>
        <p:txBody>
          <a:bodyPr/>
          <a:lstStyle/>
          <a:p>
            <a:pPr>
              <a:buNone/>
            </a:pPr>
            <a:endParaRPr lang="nl-BE" dirty="0">
              <a:latin typeface="Myriad Pro Light" panose="020B0603030403020204" pitchFamily="34" charset="0"/>
            </a:endParaRPr>
          </a:p>
          <a:p>
            <a:r>
              <a:rPr lang="nl-BE" dirty="0">
                <a:latin typeface="Myriad Pro Light" panose="020B0603030403020204" pitchFamily="34" charset="0"/>
              </a:rPr>
              <a:t>Calamiteitennetwerk Leuven</a:t>
            </a:r>
          </a:p>
          <a:p>
            <a:pPr lvl="1"/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Jan De Maeyer – Erfgoedlabo Leuven</a:t>
            </a:r>
          </a:p>
          <a:p>
            <a:r>
              <a:rPr lang="nl-BE" dirty="0">
                <a:latin typeface="Myriad Pro Light" panose="020B0603030403020204" pitchFamily="34" charset="0"/>
              </a:rPr>
              <a:t>Nationale calamiteitenstrategie voor erfgoed</a:t>
            </a:r>
          </a:p>
          <a:p>
            <a:pPr lvl="1"/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Hilde De Clercq – Koninkrijk Instituut voor Kunstpatrimonium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101A516-1B4F-4795-915E-4F2DC1095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Myriad Pro Light" panose="020B0603030403020204" pitchFamily="34" charset="0"/>
              </a:rPr>
              <a:t>Sprekers &amp; presentaties</a:t>
            </a:r>
          </a:p>
        </p:txBody>
      </p:sp>
    </p:spTree>
    <p:extLst>
      <p:ext uri="{BB962C8B-B14F-4D97-AF65-F5344CB8AC3E}">
        <p14:creationId xmlns:p14="http://schemas.microsoft.com/office/powerpoint/2010/main" val="359049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11C3E2B-072A-4C16-9227-A64DE2F28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925" y="1750189"/>
            <a:ext cx="8406149" cy="2945797"/>
          </a:xfrm>
        </p:spPr>
        <p:txBody>
          <a:bodyPr/>
          <a:lstStyle/>
          <a:p>
            <a:r>
              <a:rPr lang="nl-BE" dirty="0">
                <a:latin typeface="Myriad Pro Light" panose="020B0603030403020204" pitchFamily="34" charset="0"/>
              </a:rPr>
              <a:t>Calamiteitenwerking weer onder de aandacht sinds juli ’21</a:t>
            </a:r>
          </a:p>
          <a:p>
            <a:pPr>
              <a:buNone/>
            </a:pPr>
            <a:endParaRPr lang="nl-BE" sz="1000" dirty="0">
              <a:latin typeface="Myriad Pro Light" panose="020B0603030403020204" pitchFamily="34" charset="0"/>
            </a:endParaRPr>
          </a:p>
          <a:p>
            <a:r>
              <a:rPr lang="nl-BE" dirty="0">
                <a:latin typeface="Myriad Pro Light" panose="020B0603030403020204" pitchFamily="34" charset="0"/>
              </a:rPr>
              <a:t>Nood aan duurzame </a:t>
            </a:r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noodplanning in erfgoedsector</a:t>
            </a:r>
          </a:p>
          <a:p>
            <a:pPr>
              <a:buNone/>
            </a:pPr>
            <a:endParaRPr lang="nl-BE" sz="1000" dirty="0">
              <a:latin typeface="Myriad Pro Light" panose="020B0603030403020204" pitchFamily="34" charset="0"/>
            </a:endParaRPr>
          </a:p>
          <a:p>
            <a:r>
              <a:rPr lang="nl-BE" dirty="0">
                <a:latin typeface="Myriad Pro Light" panose="020B0603030403020204" pitchFamily="34" charset="0"/>
              </a:rPr>
              <a:t>Meerwaarde van versterkte </a:t>
            </a:r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samenwerking</a:t>
            </a:r>
          </a:p>
          <a:p>
            <a:pPr lvl="1"/>
            <a:r>
              <a:rPr lang="nl-BE" dirty="0">
                <a:latin typeface="Myriad Pro Light" panose="020B0603030403020204" pitchFamily="34" charset="0"/>
              </a:rPr>
              <a:t>lokaal, regionaal en nationaal</a:t>
            </a:r>
          </a:p>
          <a:p>
            <a:pPr lvl="1"/>
            <a:r>
              <a:rPr lang="nl-BE" dirty="0">
                <a:latin typeface="Myriad Pro Light" panose="020B0603030403020204" pitchFamily="34" charset="0"/>
              </a:rPr>
              <a:t>binnen de erfgoedsector én met andere diensten</a:t>
            </a:r>
          </a:p>
          <a:p>
            <a:pPr marL="288000" lvl="1" indent="0">
              <a:buNone/>
            </a:pPr>
            <a:endParaRPr lang="nl-BE" sz="1000" dirty="0">
              <a:latin typeface="Myriad Pro Light" panose="020B0603030403020204" pitchFamily="34" charset="0"/>
            </a:endParaRPr>
          </a:p>
          <a:p>
            <a:r>
              <a:rPr lang="nl-BE" dirty="0">
                <a:latin typeface="Myriad Pro Light" panose="020B0603030403020204" pitchFamily="34" charset="0"/>
              </a:rPr>
              <a:t>Oprichting </a:t>
            </a:r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crisiscomité </a:t>
            </a:r>
            <a:r>
              <a:rPr lang="nl-BE" dirty="0">
                <a:latin typeface="Myriad Pro Light" panose="020B0603030403020204" pitchFamily="34" charset="0"/>
              </a:rPr>
              <a:t>en nationale </a:t>
            </a:r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erfgoed-calamiteitenstrategie</a:t>
            </a:r>
          </a:p>
          <a:p>
            <a:pPr lvl="1"/>
            <a:r>
              <a:rPr lang="nl-BE" dirty="0">
                <a:latin typeface="Myriad Pro Light" panose="020B0603030403020204" pitchFamily="34" charset="0"/>
              </a:rPr>
              <a:t>hoe erfgoed integreren in noodplanning en crisisbeheer?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101A516-1B4F-4795-915E-4F2DC1095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0" y="787799"/>
            <a:ext cx="7416000" cy="475313"/>
          </a:xfrm>
        </p:spPr>
        <p:txBody>
          <a:bodyPr/>
          <a:lstStyle/>
          <a:p>
            <a:r>
              <a:rPr lang="nl-BE" dirty="0">
                <a:latin typeface="Myriad Pro Light" panose="020B0603030403020204" pitchFamily="34" charset="0"/>
              </a:rPr>
              <a:t>Wat hebben we geleerd?</a:t>
            </a:r>
          </a:p>
        </p:txBody>
      </p:sp>
    </p:spTree>
    <p:extLst>
      <p:ext uri="{BB962C8B-B14F-4D97-AF65-F5344CB8AC3E}">
        <p14:creationId xmlns:p14="http://schemas.microsoft.com/office/powerpoint/2010/main" val="101259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7539A-F2F3-0740-98EF-5EAC845D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 err="1">
                <a:latin typeface="Myriad Pro Light" panose="020B0603030403020204" pitchFamily="34" charset="0"/>
              </a:rPr>
              <a:t>Panelgesprek</a:t>
            </a:r>
            <a:r>
              <a:rPr lang="en-US" sz="3200" dirty="0">
                <a:latin typeface="Myriad Pro Light" panose="020B0603030403020204" pitchFamily="34" charset="0"/>
              </a:rPr>
              <a:t>:</a:t>
            </a:r>
            <a:br>
              <a:rPr lang="en-US" sz="3200" dirty="0">
                <a:latin typeface="Myriad Pro Light" panose="020B0603030403020204" pitchFamily="34" charset="0"/>
              </a:rPr>
            </a:br>
            <a:r>
              <a:rPr lang="en-US" sz="3200" dirty="0" err="1">
                <a:latin typeface="Myriad Pro Light" panose="020B0603030403020204" pitchFamily="34" charset="0"/>
              </a:rPr>
              <a:t>Welke</a:t>
            </a:r>
            <a:r>
              <a:rPr lang="en-US" sz="3200" dirty="0">
                <a:latin typeface="Myriad Pro Light" panose="020B0603030403020204" pitchFamily="34" charset="0"/>
              </a:rPr>
              <a:t> </a:t>
            </a:r>
            <a:r>
              <a:rPr lang="en-US" sz="3200" dirty="0" err="1">
                <a:latin typeface="Myriad Pro Light" panose="020B0603030403020204" pitchFamily="34" charset="0"/>
              </a:rPr>
              <a:t>maatregelen</a:t>
            </a:r>
            <a:r>
              <a:rPr lang="en-US" sz="3200" dirty="0">
                <a:latin typeface="Myriad Pro Light" panose="020B0603030403020204" pitchFamily="34" charset="0"/>
              </a:rPr>
              <a:t> </a:t>
            </a:r>
            <a:r>
              <a:rPr lang="en-US" sz="3200" dirty="0" err="1">
                <a:latin typeface="Myriad Pro Light" panose="020B0603030403020204" pitchFamily="34" charset="0"/>
              </a:rPr>
              <a:t>zijn</a:t>
            </a:r>
            <a:r>
              <a:rPr lang="en-US" sz="3200" dirty="0">
                <a:latin typeface="Myriad Pro Light" panose="020B0603030403020204" pitchFamily="34" charset="0"/>
              </a:rPr>
              <a:t> </a:t>
            </a:r>
            <a:r>
              <a:rPr lang="en-US" sz="3200" dirty="0" err="1">
                <a:latin typeface="Myriad Pro Light" panose="020B0603030403020204" pitchFamily="34" charset="0"/>
              </a:rPr>
              <a:t>nog</a:t>
            </a:r>
            <a:r>
              <a:rPr lang="en-US" sz="3200" dirty="0">
                <a:latin typeface="Myriad Pro Light" panose="020B0603030403020204" pitchFamily="34" charset="0"/>
              </a:rPr>
              <a:t> </a:t>
            </a:r>
            <a:r>
              <a:rPr lang="en-US" sz="3200" dirty="0" err="1">
                <a:latin typeface="Myriad Pro Light" panose="020B0603030403020204" pitchFamily="34" charset="0"/>
              </a:rPr>
              <a:t>nodig</a:t>
            </a:r>
            <a:r>
              <a:rPr lang="en-US" sz="3200" dirty="0">
                <a:latin typeface="Myriad Pro Light" panose="020B0603030403020204" pitchFamily="34" charset="0"/>
              </a:rPr>
              <a:t>?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54B79B48-724D-4919-9C0A-C3F609202D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2175" y="1421607"/>
            <a:ext cx="3859740" cy="2573160"/>
          </a:xfrm>
        </p:spPr>
      </p:pic>
    </p:spTree>
    <p:extLst>
      <p:ext uri="{BB962C8B-B14F-4D97-AF65-F5344CB8AC3E}">
        <p14:creationId xmlns:p14="http://schemas.microsoft.com/office/powerpoint/2010/main" val="2959810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11C3E2B-072A-4C16-9227-A64DE2F28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29" y="2013660"/>
            <a:ext cx="8215821" cy="2754000"/>
          </a:xfrm>
        </p:spPr>
        <p:txBody>
          <a:bodyPr/>
          <a:lstStyle/>
          <a:p>
            <a:pPr marL="288000" lvl="1" indent="0">
              <a:buNone/>
            </a:pPr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Moderator: Annick Schramme</a:t>
            </a:r>
          </a:p>
          <a:p>
            <a:pPr>
              <a:buNone/>
            </a:pPr>
            <a:endParaRPr lang="nl-BE" dirty="0">
              <a:solidFill>
                <a:schemeClr val="accent2"/>
              </a:solidFill>
              <a:latin typeface="Myriad Pro Light" panose="020B0603030403020204" pitchFamily="34" charset="0"/>
            </a:endParaRPr>
          </a:p>
          <a:p>
            <a:pPr lvl="1"/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Luc Verhaegen – Belgisch Blauwe Schildcomité</a:t>
            </a:r>
          </a:p>
          <a:p>
            <a:pPr lvl="1"/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Hilde De Clercq – Koninkrijk Instituut voor Kunstpatrimonium</a:t>
            </a:r>
          </a:p>
          <a:p>
            <a:pPr lvl="1"/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Anne-Cathérine Olbrechts – FARO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101A516-1B4F-4795-915E-4F2DC1095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Myriad Pro Light" panose="020B0603030403020204" pitchFamily="34" charset="0"/>
              </a:rPr>
              <a:t>Panelgesprek: welke maatregelen zijn nog nodig?</a:t>
            </a:r>
          </a:p>
        </p:txBody>
      </p:sp>
    </p:spTree>
    <p:extLst>
      <p:ext uri="{BB962C8B-B14F-4D97-AF65-F5344CB8AC3E}">
        <p14:creationId xmlns:p14="http://schemas.microsoft.com/office/powerpoint/2010/main" val="2473559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7539A-F2F3-0740-98EF-5EAC845D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 err="1">
                <a:latin typeface="Myriad Pro Light" panose="020B0603030403020204" pitchFamily="34" charset="0"/>
              </a:rPr>
              <a:t>Koffiepauze</a:t>
            </a:r>
            <a:br>
              <a:rPr lang="en-US" sz="3200" dirty="0">
                <a:latin typeface="Myriad Pro Light" panose="020B0603030403020204" pitchFamily="34" charset="0"/>
              </a:rPr>
            </a:br>
            <a:r>
              <a:rPr lang="en-US" sz="3200" dirty="0">
                <a:latin typeface="Myriad Pro Light" panose="020B0603030403020204" pitchFamily="34" charset="0"/>
              </a:rPr>
              <a:t>in </a:t>
            </a:r>
            <a:r>
              <a:rPr lang="en-US" sz="3200" dirty="0" err="1">
                <a:latin typeface="Myriad Pro Light" panose="020B0603030403020204" pitchFamily="34" charset="0"/>
              </a:rPr>
              <a:t>polyvalente</a:t>
            </a:r>
            <a:r>
              <a:rPr lang="en-US" sz="3200" dirty="0">
                <a:latin typeface="Myriad Pro Light" panose="020B0603030403020204" pitchFamily="34" charset="0"/>
              </a:rPr>
              <a:t> </a:t>
            </a:r>
            <a:r>
              <a:rPr lang="en-US" sz="3200" dirty="0" err="1">
                <a:latin typeface="Myriad Pro Light" panose="020B0603030403020204" pitchFamily="34" charset="0"/>
              </a:rPr>
              <a:t>zaal</a:t>
            </a:r>
            <a:br>
              <a:rPr lang="en-US" sz="3200" dirty="0">
                <a:latin typeface="Myriad Pro Light" panose="020B0603030403020204" pitchFamily="34" charset="0"/>
              </a:rPr>
            </a:br>
            <a:br>
              <a:rPr lang="en-US" sz="3200" dirty="0">
                <a:latin typeface="Myriad Pro Light" panose="020B0603030403020204" pitchFamily="34" charset="0"/>
              </a:rPr>
            </a:br>
            <a:r>
              <a:rPr lang="en-US" sz="3200" dirty="0" err="1">
                <a:latin typeface="Myriad Pro Light" panose="020B0603030403020204" pitchFamily="34" charset="0"/>
              </a:rPr>
              <a:t>Terug</a:t>
            </a:r>
            <a:r>
              <a:rPr lang="en-US" sz="3200" dirty="0">
                <a:latin typeface="Myriad Pro Light" panose="020B0603030403020204" pitchFamily="34" charset="0"/>
              </a:rPr>
              <a:t> </a:t>
            </a:r>
            <a:r>
              <a:rPr lang="en-US" sz="3200" dirty="0" err="1">
                <a:latin typeface="Myriad Pro Light" panose="020B0603030403020204" pitchFamily="34" charset="0"/>
              </a:rPr>
              <a:t>hier</a:t>
            </a:r>
            <a:r>
              <a:rPr lang="en-US" sz="3200" dirty="0">
                <a:latin typeface="Myriad Pro Light" panose="020B0603030403020204" pitchFamily="34" charset="0"/>
              </a:rPr>
              <a:t> om 15u30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54B79B48-724D-4919-9C0A-C3F609202D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421607"/>
            <a:ext cx="3773057" cy="2510798"/>
          </a:xfrm>
        </p:spPr>
      </p:pic>
    </p:spTree>
    <p:extLst>
      <p:ext uri="{BB962C8B-B14F-4D97-AF65-F5344CB8AC3E}">
        <p14:creationId xmlns:p14="http://schemas.microsoft.com/office/powerpoint/2010/main" val="844250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B8D5E-527C-944C-9916-C68AFA056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yriad Pro Light" panose="020B0603030403020204" pitchFamily="34" charset="0"/>
              </a:rPr>
              <a:t>Hoe </a:t>
            </a:r>
            <a:r>
              <a:rPr lang="en-US" dirty="0" err="1">
                <a:latin typeface="Myriad Pro Light" panose="020B0603030403020204" pitchFamily="34" charset="0"/>
              </a:rPr>
              <a:t>beschermen</a:t>
            </a:r>
            <a:r>
              <a:rPr lang="en-US" dirty="0">
                <a:latin typeface="Myriad Pro Light" panose="020B0603030403020204" pitchFamily="34" charset="0"/>
              </a:rPr>
              <a:t> we </a:t>
            </a:r>
            <a:r>
              <a:rPr lang="en-US" dirty="0" err="1">
                <a:latin typeface="Myriad Pro Light" panose="020B0603030403020204" pitchFamily="34" charset="0"/>
              </a:rPr>
              <a:t>ons</a:t>
            </a:r>
            <a:r>
              <a:rPr lang="en-US" dirty="0">
                <a:latin typeface="Myriad Pro Light" panose="020B0603030403020204" pitchFamily="34" charset="0"/>
              </a:rPr>
              <a:t> </a:t>
            </a:r>
            <a:r>
              <a:rPr lang="en-US" dirty="0" err="1">
                <a:latin typeface="Myriad Pro Light" panose="020B0603030403020204" pitchFamily="34" charset="0"/>
              </a:rPr>
              <a:t>cultureel</a:t>
            </a:r>
            <a:r>
              <a:rPr lang="en-US" dirty="0">
                <a:latin typeface="Myriad Pro Light" panose="020B0603030403020204" pitchFamily="34" charset="0"/>
              </a:rPr>
              <a:t> </a:t>
            </a:r>
            <a:r>
              <a:rPr lang="en-US" dirty="0" err="1">
                <a:latin typeface="Myriad Pro Light" panose="020B0603030403020204" pitchFamily="34" charset="0"/>
              </a:rPr>
              <a:t>erfgoed</a:t>
            </a:r>
            <a:r>
              <a:rPr lang="en-US" dirty="0">
                <a:latin typeface="Myriad Pro Light" panose="020B0603030403020204" pitchFamily="34" charset="0"/>
              </a:rPr>
              <a:t> </a:t>
            </a:r>
            <a:r>
              <a:rPr lang="en-US" dirty="0" err="1">
                <a:latin typeface="Myriad Pro Light" panose="020B0603030403020204" pitchFamily="34" charset="0"/>
              </a:rPr>
              <a:t>tegen</a:t>
            </a:r>
            <a:r>
              <a:rPr lang="en-US" dirty="0">
                <a:latin typeface="Myriad Pro Light" panose="020B0603030403020204" pitchFamily="34" charset="0"/>
              </a:rPr>
              <a:t> </a:t>
            </a:r>
            <a:r>
              <a:rPr lang="en-US" dirty="0" err="1">
                <a:latin typeface="Myriad Pro Light" panose="020B0603030403020204" pitchFamily="34" charset="0"/>
              </a:rPr>
              <a:t>overstromingsrampen</a:t>
            </a:r>
            <a:r>
              <a:rPr lang="en-US" dirty="0">
                <a:latin typeface="Myriad Pro Light" panose="020B0603030403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24801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7539A-F2F3-0740-98EF-5EAC845D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>
                <a:latin typeface="Myriad Pro Light" panose="020B0603030403020204" pitchFamily="34" charset="0"/>
              </a:rPr>
              <a:t>Hoe </a:t>
            </a:r>
            <a:r>
              <a:rPr lang="en-US" sz="3200" dirty="0" err="1">
                <a:latin typeface="Myriad Pro Light" panose="020B0603030403020204" pitchFamily="34" charset="0"/>
              </a:rPr>
              <a:t>kan</a:t>
            </a:r>
            <a:r>
              <a:rPr lang="en-US" sz="3200" dirty="0">
                <a:latin typeface="Myriad Pro Light" panose="020B0603030403020204" pitchFamily="34" charset="0"/>
              </a:rPr>
              <a:t> </a:t>
            </a:r>
            <a:r>
              <a:rPr lang="en-US" sz="3200" dirty="0" err="1">
                <a:latin typeface="Myriad Pro Light" panose="020B0603030403020204" pitchFamily="34" charset="0"/>
              </a:rPr>
              <a:t>erfgoed</a:t>
            </a:r>
            <a:r>
              <a:rPr lang="en-US" sz="3200" dirty="0">
                <a:latin typeface="Myriad Pro Light" panose="020B0603030403020204" pitchFamily="34" charset="0"/>
              </a:rPr>
              <a:t> </a:t>
            </a:r>
            <a:r>
              <a:rPr lang="en-US" sz="3200" dirty="0" err="1">
                <a:latin typeface="Myriad Pro Light" panose="020B0603030403020204" pitchFamily="34" charset="0"/>
              </a:rPr>
              <a:t>bijdragen</a:t>
            </a:r>
            <a:r>
              <a:rPr lang="en-US" sz="3200" dirty="0">
                <a:latin typeface="Myriad Pro Light" panose="020B0603030403020204" pitchFamily="34" charset="0"/>
              </a:rPr>
              <a:t> tot </a:t>
            </a:r>
            <a:r>
              <a:rPr lang="en-US" sz="3200" dirty="0" err="1">
                <a:latin typeface="Myriad Pro Light" panose="020B0603030403020204" pitchFamily="34" charset="0"/>
              </a:rPr>
              <a:t>preventie</a:t>
            </a:r>
            <a:r>
              <a:rPr lang="en-US" sz="3200" dirty="0">
                <a:latin typeface="Myriad Pro Light" panose="020B0603030403020204" pitchFamily="34" charset="0"/>
              </a:rPr>
              <a:t> van </a:t>
            </a:r>
            <a:r>
              <a:rPr lang="en-US" sz="3200" dirty="0" err="1">
                <a:latin typeface="Myriad Pro Light" panose="020B0603030403020204" pitchFamily="34" charset="0"/>
              </a:rPr>
              <a:t>ovestromingen</a:t>
            </a:r>
            <a:r>
              <a:rPr lang="en-US" sz="3200" dirty="0">
                <a:latin typeface="Myriad Pro Light" panose="020B0603030403020204" pitchFamily="34" charset="0"/>
              </a:rPr>
              <a:t>?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54B79B48-724D-4919-9C0A-C3F609202D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8174" y="1594624"/>
            <a:ext cx="4813226" cy="1873405"/>
          </a:xfrm>
        </p:spPr>
      </p:pic>
    </p:spTree>
    <p:extLst>
      <p:ext uri="{BB962C8B-B14F-4D97-AF65-F5344CB8AC3E}">
        <p14:creationId xmlns:p14="http://schemas.microsoft.com/office/powerpoint/2010/main" val="1297458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11C3E2B-072A-4C16-9227-A64DE2F28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013660"/>
            <a:ext cx="8383090" cy="2754000"/>
          </a:xfrm>
        </p:spPr>
        <p:txBody>
          <a:bodyPr/>
          <a:lstStyle/>
          <a:p>
            <a:r>
              <a:rPr lang="nl-BE" dirty="0">
                <a:latin typeface="Myriad Pro Light" panose="020B0603030403020204" pitchFamily="34" charset="0"/>
              </a:rPr>
              <a:t>Inzet traditionele kennis: irrigatietechnieken zoals ‘</a:t>
            </a:r>
            <a:r>
              <a:rPr lang="nl-BE" dirty="0" err="1">
                <a:latin typeface="Myriad Pro Light" panose="020B0603030403020204" pitchFamily="34" charset="0"/>
              </a:rPr>
              <a:t>witteren</a:t>
            </a:r>
            <a:r>
              <a:rPr lang="nl-BE" dirty="0">
                <a:latin typeface="Myriad Pro Light" panose="020B0603030403020204" pitchFamily="34" charset="0"/>
              </a:rPr>
              <a:t>’</a:t>
            </a:r>
          </a:p>
          <a:p>
            <a:pPr lvl="1"/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Chantal Bisschop – Centrum Agrarische Geschiedenis</a:t>
            </a:r>
          </a:p>
          <a:p>
            <a:pPr marL="288000" lvl="1" indent="0">
              <a:buNone/>
            </a:pPr>
            <a:endParaRPr lang="nl-BE" dirty="0">
              <a:latin typeface="Myriad Pro Light" panose="020B0603030403020204" pitchFamily="34" charset="0"/>
            </a:endParaRPr>
          </a:p>
          <a:p>
            <a:r>
              <a:rPr lang="nl-BE" dirty="0">
                <a:latin typeface="Myriad Pro Light" panose="020B0603030403020204" pitchFamily="34" charset="0"/>
              </a:rPr>
              <a:t>Inzet cultuurhistorische kennis voor klimaatadaptatie in Herentals</a:t>
            </a:r>
          </a:p>
          <a:p>
            <a:pPr lvl="1"/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Wim Debaene – Regionaal Landschap Kleine en Grote </a:t>
            </a:r>
            <a:r>
              <a:rPr lang="nl-BE" dirty="0" err="1">
                <a:solidFill>
                  <a:schemeClr val="accent2"/>
                </a:solidFill>
                <a:latin typeface="Myriad Pro Light" panose="020B0603030403020204" pitchFamily="34" charset="0"/>
              </a:rPr>
              <a:t>Nete</a:t>
            </a:r>
            <a:endParaRPr lang="nl-BE" dirty="0">
              <a:solidFill>
                <a:schemeClr val="accent2"/>
              </a:solidFill>
              <a:latin typeface="Myriad Pro Light" panose="020B0603030403020204" pitchFamily="34" charset="0"/>
            </a:endParaRPr>
          </a:p>
          <a:p>
            <a:endParaRPr lang="nl-BE" dirty="0">
              <a:latin typeface="Myriad Pro Light" panose="020B060303040302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101A516-1B4F-4795-915E-4F2DC1095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Myriad Pro Light" panose="020B0603030403020204" pitchFamily="34" charset="0"/>
              </a:rPr>
              <a:t>Sprekers &amp; presentaties</a:t>
            </a:r>
          </a:p>
        </p:txBody>
      </p:sp>
    </p:spTree>
    <p:extLst>
      <p:ext uri="{BB962C8B-B14F-4D97-AF65-F5344CB8AC3E}">
        <p14:creationId xmlns:p14="http://schemas.microsoft.com/office/powerpoint/2010/main" val="3383420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11C3E2B-072A-4C16-9227-A64DE2F28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013660"/>
            <a:ext cx="8001470" cy="2754000"/>
          </a:xfrm>
        </p:spPr>
        <p:txBody>
          <a:bodyPr/>
          <a:lstStyle/>
          <a:p>
            <a:r>
              <a:rPr lang="nl-BE" dirty="0">
                <a:latin typeface="Myriad Pro Light" panose="020B0603030403020204" pitchFamily="34" charset="0"/>
              </a:rPr>
              <a:t>Erfgoedkennis en -praktijken kunnen helpen bij </a:t>
            </a:r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waterbeheer</a:t>
            </a:r>
          </a:p>
          <a:p>
            <a:pPr>
              <a:buNone/>
            </a:pPr>
            <a:endParaRPr lang="nl-BE" dirty="0">
              <a:latin typeface="Myriad Pro Light" panose="020B0603030403020204" pitchFamily="34" charset="0"/>
            </a:endParaRPr>
          </a:p>
          <a:p>
            <a:r>
              <a:rPr lang="nl-BE" dirty="0">
                <a:latin typeface="Myriad Pro Light" panose="020B0603030403020204" pitchFamily="34" charset="0"/>
              </a:rPr>
              <a:t>Erfgoedkennis en -praktijken helpen bij </a:t>
            </a:r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klimaatadaptatie</a:t>
            </a:r>
          </a:p>
          <a:p>
            <a:pPr>
              <a:buNone/>
            </a:pPr>
            <a:endParaRPr lang="nl-BE" dirty="0">
              <a:latin typeface="Myriad Pro Light" panose="020B0603030403020204" pitchFamily="34" charset="0"/>
            </a:endParaRPr>
          </a:p>
          <a:p>
            <a:r>
              <a:rPr lang="nl-BE" dirty="0">
                <a:latin typeface="Myriad Pro Light" panose="020B0603030403020204" pitchFamily="34" charset="0"/>
              </a:rPr>
              <a:t>Ga te rade bij </a:t>
            </a:r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regionale landschappen en erfgoedorganisaties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101A516-1B4F-4795-915E-4F2DC1095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Myriad Pro Light" panose="020B0603030403020204" pitchFamily="34" charset="0"/>
              </a:rPr>
              <a:t>Wat hebben we geleerd?</a:t>
            </a:r>
          </a:p>
        </p:txBody>
      </p:sp>
    </p:spTree>
    <p:extLst>
      <p:ext uri="{BB962C8B-B14F-4D97-AF65-F5344CB8AC3E}">
        <p14:creationId xmlns:p14="http://schemas.microsoft.com/office/powerpoint/2010/main" val="1295470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7539A-F2F3-0740-98EF-5EAC845D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 err="1">
                <a:latin typeface="Myriad Pro Light" panose="020B0603030403020204" pitchFamily="34" charset="0"/>
              </a:rPr>
              <a:t>Terugblik</a:t>
            </a:r>
            <a:r>
              <a:rPr lang="en-US" sz="3200" dirty="0">
                <a:latin typeface="Myriad Pro Light" panose="020B0603030403020204" pitchFamily="34" charset="0"/>
              </a:rPr>
              <a:t> </a:t>
            </a:r>
            <a:br>
              <a:rPr lang="en-US" sz="3200" dirty="0">
                <a:latin typeface="Myriad Pro Light" panose="020B0603030403020204" pitchFamily="34" charset="0"/>
              </a:rPr>
            </a:br>
            <a:r>
              <a:rPr lang="en-US" sz="3200" dirty="0">
                <a:latin typeface="Myriad Pro Light" panose="020B0603030403020204" pitchFamily="34" charset="0"/>
              </a:rPr>
              <a:t>door </a:t>
            </a:r>
            <a:r>
              <a:rPr lang="en-US" sz="3200" dirty="0" err="1">
                <a:latin typeface="Myriad Pro Light" panose="020B0603030403020204" pitchFamily="34" charset="0"/>
              </a:rPr>
              <a:t>Unesco-leerstoelhouders</a:t>
            </a:r>
            <a:endParaRPr lang="en-US" sz="3200" dirty="0">
              <a:latin typeface="Myriad Pro Light" panose="020B0603030403020204" pitchFamily="34" charset="0"/>
            </a:endParaRP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54B79B48-724D-4919-9C0A-C3F609202D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3018" y="1421607"/>
            <a:ext cx="3447363" cy="2300287"/>
          </a:xfrm>
        </p:spPr>
      </p:pic>
    </p:spTree>
    <p:extLst>
      <p:ext uri="{BB962C8B-B14F-4D97-AF65-F5344CB8AC3E}">
        <p14:creationId xmlns:p14="http://schemas.microsoft.com/office/powerpoint/2010/main" val="2053188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11C3E2B-072A-4C16-9227-A64DE2F28CA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8000" lvl="1" indent="0">
              <a:buNone/>
            </a:pPr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Moderator: Marc Vervenne</a:t>
            </a:r>
          </a:p>
          <a:p>
            <a:pPr marL="288000" lvl="1" indent="0">
              <a:buNone/>
            </a:pPr>
            <a:endParaRPr lang="nl-BE" dirty="0">
              <a:latin typeface="Myriad Pro Light" panose="020B0603030403020204" pitchFamily="34" charset="0"/>
            </a:endParaRPr>
          </a:p>
          <a:p>
            <a:r>
              <a:rPr lang="nl-BE" dirty="0">
                <a:latin typeface="Myriad Pro Light" panose="020B0603030403020204" pitchFamily="34" charset="0"/>
              </a:rPr>
              <a:t>Unesco-leerstoel preventieve conservatie (</a:t>
            </a:r>
            <a:r>
              <a:rPr lang="nl-BE" dirty="0" err="1">
                <a:latin typeface="Myriad Pro Light" panose="020B0603030403020204" pitchFamily="34" charset="0"/>
              </a:rPr>
              <a:t>Precomos</a:t>
            </a:r>
            <a:r>
              <a:rPr lang="nl-BE" dirty="0">
                <a:latin typeface="Myriad Pro Light" panose="020B0603030403020204" pitchFamily="34" charset="0"/>
              </a:rPr>
              <a:t>)</a:t>
            </a:r>
          </a:p>
          <a:p>
            <a:pPr lvl="1"/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Koen Van Balen – KU Leuven</a:t>
            </a:r>
          </a:p>
          <a:p>
            <a:r>
              <a:rPr lang="nl-BE" dirty="0">
                <a:latin typeface="Myriad Pro Light" panose="020B0603030403020204" pitchFamily="34" charset="0"/>
              </a:rPr>
              <a:t>Unesco-leerstoel toekomstbeelden &amp; co-creatie</a:t>
            </a:r>
          </a:p>
          <a:p>
            <a:pPr lvl="1"/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Maya Van Leemput – Erasmushogeschool Brussel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101A516-1B4F-4795-915E-4F2DC1095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Myriad Pro Light" panose="020B0603030403020204" pitchFamily="34" charset="0"/>
              </a:rPr>
              <a:t>Sprekers</a:t>
            </a:r>
          </a:p>
        </p:txBody>
      </p:sp>
    </p:spTree>
    <p:extLst>
      <p:ext uri="{BB962C8B-B14F-4D97-AF65-F5344CB8AC3E}">
        <p14:creationId xmlns:p14="http://schemas.microsoft.com/office/powerpoint/2010/main" val="3334113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7539A-F2F3-0740-98EF-5EAC845D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 err="1">
                <a:latin typeface="Myriad Pro Light" panose="020B0603030403020204" pitchFamily="34" charset="0"/>
              </a:rPr>
              <a:t>Receptie</a:t>
            </a:r>
            <a:r>
              <a:rPr lang="en-US" sz="3200" dirty="0">
                <a:latin typeface="Myriad Pro Light" panose="020B0603030403020204" pitchFamily="34" charset="0"/>
              </a:rPr>
              <a:t> </a:t>
            </a:r>
            <a:br>
              <a:rPr lang="en-US" sz="3200" dirty="0">
                <a:latin typeface="Myriad Pro Light" panose="020B0603030403020204" pitchFamily="34" charset="0"/>
              </a:rPr>
            </a:br>
            <a:r>
              <a:rPr lang="en-US" sz="3200" dirty="0">
                <a:latin typeface="Myriad Pro Light" panose="020B0603030403020204" pitchFamily="34" charset="0"/>
              </a:rPr>
              <a:t>in </a:t>
            </a:r>
            <a:r>
              <a:rPr lang="en-US" sz="3200" dirty="0" err="1">
                <a:latin typeface="Myriad Pro Light" panose="020B0603030403020204" pitchFamily="34" charset="0"/>
              </a:rPr>
              <a:t>polyvalente</a:t>
            </a:r>
            <a:r>
              <a:rPr lang="en-US" sz="3200" dirty="0">
                <a:latin typeface="Myriad Pro Light" panose="020B0603030403020204" pitchFamily="34" charset="0"/>
              </a:rPr>
              <a:t> </a:t>
            </a:r>
            <a:r>
              <a:rPr lang="en-US" sz="3200" dirty="0" err="1">
                <a:latin typeface="Myriad Pro Light" panose="020B0603030403020204" pitchFamily="34" charset="0"/>
              </a:rPr>
              <a:t>zaal</a:t>
            </a:r>
            <a:br>
              <a:rPr lang="en-US" sz="3200" dirty="0">
                <a:latin typeface="Myriad Pro Light" panose="020B0603030403020204" pitchFamily="34" charset="0"/>
              </a:rPr>
            </a:br>
            <a:br>
              <a:rPr lang="en-US" sz="3200" dirty="0">
                <a:latin typeface="Myriad Pro Light" panose="020B0603030403020204" pitchFamily="34" charset="0"/>
              </a:rPr>
            </a:br>
            <a:r>
              <a:rPr lang="en-US" sz="3200" dirty="0" err="1">
                <a:latin typeface="Myriad Pro Light" panose="020B0603030403020204" pitchFamily="34" charset="0"/>
              </a:rPr>
              <a:t>Hartelijk</a:t>
            </a:r>
            <a:r>
              <a:rPr lang="en-US" sz="3200" dirty="0">
                <a:latin typeface="Myriad Pro Light" panose="020B0603030403020204" pitchFamily="34" charset="0"/>
              </a:rPr>
              <a:t> </a:t>
            </a:r>
            <a:r>
              <a:rPr lang="en-US" sz="3200" dirty="0" err="1">
                <a:latin typeface="Myriad Pro Light" panose="020B0603030403020204" pitchFamily="34" charset="0"/>
              </a:rPr>
              <a:t>bedankt</a:t>
            </a:r>
            <a:r>
              <a:rPr lang="en-US" sz="3200" dirty="0">
                <a:latin typeface="Myriad Pro Light" panose="020B0603030403020204" pitchFamily="34" charset="0"/>
              </a:rPr>
              <a:t>!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54B79B48-724D-4919-9C0A-C3F609202D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21607"/>
            <a:ext cx="4089400" cy="2300287"/>
          </a:xfrm>
        </p:spPr>
      </p:pic>
    </p:spTree>
    <p:extLst>
      <p:ext uri="{BB962C8B-B14F-4D97-AF65-F5344CB8AC3E}">
        <p14:creationId xmlns:p14="http://schemas.microsoft.com/office/powerpoint/2010/main" val="3641383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3A9BC7-B432-4262-956D-5C82BCEA3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0" y="897518"/>
            <a:ext cx="5975820" cy="837000"/>
          </a:xfrm>
        </p:spPr>
        <p:txBody>
          <a:bodyPr/>
          <a:lstStyle/>
          <a:p>
            <a:r>
              <a:rPr lang="nl-BE" dirty="0">
                <a:latin typeface="Myriad Pro Light" panose="020B0603030403020204" pitchFamily="34" charset="0"/>
              </a:rPr>
              <a:t>Programma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A43558F-0BD3-4838-89D0-51FFE8598E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1491982"/>
            <a:ext cx="5975820" cy="2754000"/>
          </a:xfrm>
        </p:spPr>
        <p:txBody>
          <a:bodyPr/>
          <a:lstStyle/>
          <a:p>
            <a:r>
              <a:rPr lang="nl-BE" dirty="0">
                <a:latin typeface="Myriad Pro Light" panose="020B0603030403020204" pitchFamily="34" charset="0"/>
              </a:rPr>
              <a:t>Klimaatverandering </a:t>
            </a:r>
          </a:p>
          <a:p>
            <a:r>
              <a:rPr lang="nl-BE" dirty="0">
                <a:latin typeface="Myriad Pro Light" panose="020B0603030403020204" pitchFamily="34" charset="0"/>
              </a:rPr>
              <a:t>Getuigenissen</a:t>
            </a:r>
          </a:p>
          <a:p>
            <a:pPr>
              <a:buNone/>
            </a:pPr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Lunch</a:t>
            </a:r>
          </a:p>
          <a:p>
            <a:r>
              <a:rPr lang="nl-BE" dirty="0">
                <a:latin typeface="Myriad Pro Light" panose="020B0603030403020204" pitchFamily="34" charset="0"/>
              </a:rPr>
              <a:t>Bestaand beleid </a:t>
            </a:r>
          </a:p>
          <a:p>
            <a:r>
              <a:rPr lang="nl-BE" dirty="0">
                <a:latin typeface="Myriad Pro Light" panose="020B0603030403020204" pitchFamily="34" charset="0"/>
              </a:rPr>
              <a:t>Nieuwe maatregelen</a:t>
            </a:r>
          </a:p>
          <a:p>
            <a:pPr>
              <a:buNone/>
            </a:pPr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Koffiepauze</a:t>
            </a:r>
          </a:p>
          <a:p>
            <a:r>
              <a:rPr lang="nl-BE" dirty="0">
                <a:latin typeface="Myriad Pro Light" panose="020B0603030403020204" pitchFamily="34" charset="0"/>
              </a:rPr>
              <a:t>Erfgoed als oplossing</a:t>
            </a:r>
          </a:p>
          <a:p>
            <a:r>
              <a:rPr lang="nl-BE" dirty="0">
                <a:latin typeface="Myriad Pro Light" panose="020B0603030403020204" pitchFamily="34" charset="0"/>
              </a:rPr>
              <a:t>Terugblik</a:t>
            </a:r>
          </a:p>
          <a:p>
            <a:pPr>
              <a:buNone/>
            </a:pPr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Receptie</a:t>
            </a:r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0117647B-6E0E-4E88-9FDB-5C289C0B80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7" t="79" b="-356"/>
          <a:stretch/>
        </p:blipFill>
        <p:spPr>
          <a:xfrm>
            <a:off x="4390571" y="656118"/>
            <a:ext cx="4271299" cy="4068000"/>
          </a:xfrm>
        </p:spPr>
      </p:pic>
    </p:spTree>
    <p:extLst>
      <p:ext uri="{BB962C8B-B14F-4D97-AF65-F5344CB8AC3E}">
        <p14:creationId xmlns:p14="http://schemas.microsoft.com/office/powerpoint/2010/main" val="3247294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7539A-F2F3-0740-98EF-5EAC845D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 err="1">
                <a:latin typeface="Myriad Pro Light" panose="020B0603030403020204" pitchFamily="34" charset="0"/>
              </a:rPr>
              <a:t>Klimaatverandering</a:t>
            </a:r>
            <a:r>
              <a:rPr lang="en-US" sz="3200" dirty="0">
                <a:latin typeface="Myriad Pro Light" panose="020B0603030403020204" pitchFamily="34" charset="0"/>
              </a:rPr>
              <a:t> in </a:t>
            </a:r>
            <a:r>
              <a:rPr lang="en-US" sz="3200" dirty="0" err="1">
                <a:latin typeface="Myriad Pro Light" panose="020B0603030403020204" pitchFamily="34" charset="0"/>
              </a:rPr>
              <a:t>Vlaanderen</a:t>
            </a:r>
            <a:endParaRPr lang="en-US" sz="3200" dirty="0">
              <a:latin typeface="Myriad Pro Light" panose="020B0603030403020204" pitchFamily="34" charset="0"/>
            </a:endParaRP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54B79B48-724D-4919-9C0A-C3F609202D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2175" y="1421607"/>
            <a:ext cx="3859740" cy="2300287"/>
          </a:xfrm>
        </p:spPr>
      </p:pic>
    </p:spTree>
    <p:extLst>
      <p:ext uri="{BB962C8B-B14F-4D97-AF65-F5344CB8AC3E}">
        <p14:creationId xmlns:p14="http://schemas.microsoft.com/office/powerpoint/2010/main" val="4161344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11C3E2B-072A-4C16-9227-A64DE2F28CA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BE" dirty="0">
                <a:latin typeface="Myriad Pro Light" panose="020B0603030403020204" pitchFamily="34" charset="0"/>
              </a:rPr>
              <a:t>Klimaatverandering en impact op overstromingsrisico’s</a:t>
            </a:r>
          </a:p>
          <a:p>
            <a:pPr lvl="1"/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Patrick Willems – KU Leuven</a:t>
            </a:r>
          </a:p>
          <a:p>
            <a:r>
              <a:rPr lang="nl-BE" dirty="0">
                <a:latin typeface="Myriad Pro Light" panose="020B0603030403020204" pitchFamily="34" charset="0"/>
              </a:rPr>
              <a:t>Klimaatadaptatiebeleid </a:t>
            </a:r>
          </a:p>
          <a:p>
            <a:pPr lvl="1"/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Robin De Smedt – Departement Omgeving</a:t>
            </a:r>
          </a:p>
          <a:p>
            <a:r>
              <a:rPr lang="nl-BE" dirty="0">
                <a:latin typeface="Myriad Pro Light" panose="020B0603030403020204" pitchFamily="34" charset="0"/>
              </a:rPr>
              <a:t>Simulatie waterbom</a:t>
            </a:r>
          </a:p>
          <a:p>
            <a:pPr lvl="1"/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Niels Van Steenbergen – Vlaamse Waterweg nv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101A516-1B4F-4795-915E-4F2DC1095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Myriad Pro Light" panose="020B0603030403020204" pitchFamily="34" charset="0"/>
              </a:rPr>
              <a:t>Sprekers &amp; presentaties</a:t>
            </a:r>
          </a:p>
        </p:txBody>
      </p:sp>
    </p:spTree>
    <p:extLst>
      <p:ext uri="{BB962C8B-B14F-4D97-AF65-F5344CB8AC3E}">
        <p14:creationId xmlns:p14="http://schemas.microsoft.com/office/powerpoint/2010/main" val="1078686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11C3E2B-072A-4C16-9227-A64DE2F28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29" y="1535172"/>
            <a:ext cx="8338485" cy="2754000"/>
          </a:xfrm>
        </p:spPr>
        <p:txBody>
          <a:bodyPr/>
          <a:lstStyle/>
          <a:p>
            <a:r>
              <a:rPr lang="nl-BE" dirty="0">
                <a:latin typeface="Myriad Pro Light" panose="020B0603030403020204" pitchFamily="34" charset="0"/>
              </a:rPr>
              <a:t>Vlaanderen is </a:t>
            </a:r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kwetsbaar voor overstromingen</a:t>
            </a:r>
            <a:r>
              <a:rPr lang="nl-BE" dirty="0">
                <a:latin typeface="Myriad Pro Light" panose="020B0603030403020204" pitchFamily="34" charset="0"/>
              </a:rPr>
              <a:t>, door</a:t>
            </a:r>
          </a:p>
          <a:p>
            <a:pPr>
              <a:buNone/>
            </a:pPr>
            <a:r>
              <a:rPr lang="nl-BE" dirty="0">
                <a:latin typeface="Myriad Pro Light" panose="020B0603030403020204" pitchFamily="34" charset="0"/>
              </a:rPr>
              <a:t>     klimaatsverandering, verstedelijking, te sterke drainage &amp; afvoer</a:t>
            </a:r>
          </a:p>
          <a:p>
            <a:endParaRPr lang="nl-BE" dirty="0">
              <a:latin typeface="Myriad Pro Light" panose="020B0603030403020204" pitchFamily="34" charset="0"/>
            </a:endParaRPr>
          </a:p>
          <a:p>
            <a:r>
              <a:rPr lang="nl-BE" dirty="0">
                <a:latin typeface="Myriad Pro Light" panose="020B0603030403020204" pitchFamily="34" charset="0"/>
              </a:rPr>
              <a:t>De </a:t>
            </a:r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schade</a:t>
            </a:r>
            <a:r>
              <a:rPr lang="nl-BE" dirty="0">
                <a:latin typeface="Myriad Pro Light" panose="020B0603030403020204" pitchFamily="34" charset="0"/>
              </a:rPr>
              <a:t> bij een waterbom zal aanzienlijk zijn</a:t>
            </a:r>
          </a:p>
          <a:p>
            <a:r>
              <a:rPr lang="nl-BE" dirty="0">
                <a:latin typeface="Myriad Pro Light" panose="020B0603030403020204" pitchFamily="34" charset="0"/>
              </a:rPr>
              <a:t>Vooral regio </a:t>
            </a:r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Gent en de Dendervallei </a:t>
            </a:r>
            <a:r>
              <a:rPr lang="nl-BE" dirty="0">
                <a:latin typeface="Myriad Pro Light" panose="020B0603030403020204" pitchFamily="34" charset="0"/>
              </a:rPr>
              <a:t>gevoelig</a:t>
            </a:r>
          </a:p>
          <a:p>
            <a:endParaRPr lang="nl-BE" dirty="0">
              <a:latin typeface="Myriad Pro Light" panose="020B0603030403020204" pitchFamily="34" charset="0"/>
            </a:endParaRPr>
          </a:p>
          <a:p>
            <a:r>
              <a:rPr lang="nl-BE" dirty="0">
                <a:latin typeface="Myriad Pro Light" panose="020B0603030403020204" pitchFamily="34" charset="0"/>
              </a:rPr>
              <a:t>Klimaatadaptatiebeleid met </a:t>
            </a:r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Green &amp; Blue Deal </a:t>
            </a:r>
            <a:r>
              <a:rPr lang="nl-BE" dirty="0">
                <a:latin typeface="Myriad Pro Light" panose="020B0603030403020204" pitchFamily="34" charset="0"/>
              </a:rPr>
              <a:t>als oplossing</a:t>
            </a:r>
          </a:p>
          <a:p>
            <a:r>
              <a:rPr lang="nl-BE" dirty="0">
                <a:latin typeface="Myriad Pro Light" panose="020B0603030403020204" pitchFamily="34" charset="0"/>
              </a:rPr>
              <a:t>Verdere opvolging </a:t>
            </a:r>
            <a:r>
              <a:rPr lang="nl-BE" dirty="0" err="1">
                <a:solidFill>
                  <a:schemeClr val="accent2"/>
                </a:solidFill>
                <a:latin typeface="Myriad Pro Light" panose="020B0603030403020204" pitchFamily="34" charset="0"/>
              </a:rPr>
              <a:t>expertenpanel</a:t>
            </a:r>
            <a:r>
              <a:rPr lang="nl-BE" dirty="0">
                <a:latin typeface="Myriad Pro Light" panose="020B0603030403020204" pitchFamily="34" charset="0"/>
              </a:rPr>
              <a:t> en advies hoogwaterbeveiliging</a:t>
            </a:r>
          </a:p>
          <a:p>
            <a:pPr>
              <a:buNone/>
            </a:pPr>
            <a:endParaRPr lang="nl-BE" dirty="0">
              <a:latin typeface="Myriad Pro Light" panose="020B060303040302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101A516-1B4F-4795-915E-4F2DC1095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0" y="854328"/>
            <a:ext cx="7416000" cy="455279"/>
          </a:xfrm>
        </p:spPr>
        <p:txBody>
          <a:bodyPr/>
          <a:lstStyle/>
          <a:p>
            <a:r>
              <a:rPr lang="nl-BE" dirty="0">
                <a:latin typeface="Myriad Pro Light" panose="020B0603030403020204" pitchFamily="34" charset="0"/>
              </a:rPr>
              <a:t>Wat hebben we geleerd?</a:t>
            </a:r>
          </a:p>
        </p:txBody>
      </p:sp>
    </p:spTree>
    <p:extLst>
      <p:ext uri="{BB962C8B-B14F-4D97-AF65-F5344CB8AC3E}">
        <p14:creationId xmlns:p14="http://schemas.microsoft.com/office/powerpoint/2010/main" val="1647353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7539A-F2F3-0740-98EF-5EAC845D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 err="1">
                <a:latin typeface="Myriad Pro Light" panose="020B0603030403020204" pitchFamily="34" charset="0"/>
              </a:rPr>
              <a:t>Getuigenissen</a:t>
            </a:r>
            <a:r>
              <a:rPr lang="en-US" sz="3200" dirty="0">
                <a:latin typeface="Myriad Pro Light" panose="020B0603030403020204" pitchFamily="34" charset="0"/>
              </a:rPr>
              <a:t> van de </a:t>
            </a:r>
            <a:r>
              <a:rPr lang="en-US" sz="3200" dirty="0" err="1">
                <a:latin typeface="Myriad Pro Light" panose="020B0603030403020204" pitchFamily="34" charset="0"/>
              </a:rPr>
              <a:t>overstromingen</a:t>
            </a:r>
            <a:r>
              <a:rPr lang="en-US" sz="3200" dirty="0">
                <a:latin typeface="Myriad Pro Light" panose="020B0603030403020204" pitchFamily="34" charset="0"/>
              </a:rPr>
              <a:t> in de </a:t>
            </a:r>
            <a:r>
              <a:rPr lang="en-US" sz="3200" dirty="0" err="1">
                <a:latin typeface="Myriad Pro Light" panose="020B0603030403020204" pitchFamily="34" charset="0"/>
              </a:rPr>
              <a:t>Vesder</a:t>
            </a:r>
            <a:r>
              <a:rPr lang="en-US" sz="3200" dirty="0">
                <a:latin typeface="Myriad Pro Light" panose="020B0603030403020204" pitchFamily="34" charset="0"/>
              </a:rPr>
              <a:t>- </a:t>
            </a:r>
            <a:r>
              <a:rPr lang="en-US" sz="3200" dirty="0" err="1">
                <a:latin typeface="Myriad Pro Light" panose="020B0603030403020204" pitchFamily="34" charset="0"/>
              </a:rPr>
              <a:t>en</a:t>
            </a:r>
            <a:r>
              <a:rPr lang="en-US" sz="3200" dirty="0">
                <a:latin typeface="Myriad Pro Light" panose="020B0603030403020204" pitchFamily="34" charset="0"/>
              </a:rPr>
              <a:t> </a:t>
            </a:r>
            <a:r>
              <a:rPr lang="en-US" sz="3200" dirty="0" err="1">
                <a:latin typeface="Myriad Pro Light" panose="020B0603030403020204" pitchFamily="34" charset="0"/>
              </a:rPr>
              <a:t>Maasvallei</a:t>
            </a:r>
            <a:endParaRPr lang="en-US" sz="3200" dirty="0">
              <a:latin typeface="Myriad Pro Light" panose="020B0603030403020204" pitchFamily="34" charset="0"/>
            </a:endParaRP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54B79B48-724D-4919-9C0A-C3F609202D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21607"/>
            <a:ext cx="4089400" cy="2300287"/>
          </a:xfrm>
        </p:spPr>
      </p:pic>
    </p:spTree>
    <p:extLst>
      <p:ext uri="{BB962C8B-B14F-4D97-AF65-F5344CB8AC3E}">
        <p14:creationId xmlns:p14="http://schemas.microsoft.com/office/powerpoint/2010/main" val="22174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11C3E2B-072A-4C16-9227-A64DE2F28CA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BE" dirty="0">
                <a:latin typeface="Myriad Pro Light" panose="020B0603030403020204" pitchFamily="34" charset="0"/>
              </a:rPr>
              <a:t>Vrijwilligershulp voor erfgoed in de </a:t>
            </a:r>
            <a:r>
              <a:rPr lang="nl-BE" dirty="0" err="1">
                <a:latin typeface="Myriad Pro Light" panose="020B0603030403020204" pitchFamily="34" charset="0"/>
              </a:rPr>
              <a:t>Vesder</a:t>
            </a:r>
            <a:r>
              <a:rPr lang="nl-BE" dirty="0">
                <a:latin typeface="Myriad Pro Light" panose="020B0603030403020204" pitchFamily="34" charset="0"/>
              </a:rPr>
              <a:t>- en Maasvallei</a:t>
            </a:r>
          </a:p>
          <a:p>
            <a:pPr lvl="1"/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Christina Ceulemans &amp; Luc Verhaegen </a:t>
            </a:r>
          </a:p>
          <a:p>
            <a:pPr marL="288000" lvl="1" indent="0">
              <a:buNone/>
            </a:pPr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      Belgische Blauwe Schildcomité</a:t>
            </a:r>
          </a:p>
          <a:p>
            <a:r>
              <a:rPr lang="nl-BE" dirty="0">
                <a:latin typeface="Myriad Pro Light" panose="020B0603030403020204" pitchFamily="34" charset="0"/>
              </a:rPr>
              <a:t>Impact op Waals erfgoeddepot</a:t>
            </a:r>
          </a:p>
          <a:p>
            <a:pPr lvl="1"/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Anne-Sophie </a:t>
            </a:r>
            <a:r>
              <a:rPr lang="nl-BE" dirty="0" err="1">
                <a:solidFill>
                  <a:schemeClr val="accent2"/>
                </a:solidFill>
                <a:latin typeface="Myriad Pro Light" panose="020B0603030403020204" pitchFamily="34" charset="0"/>
              </a:rPr>
              <a:t>Barnich</a:t>
            </a:r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 – Agence </a:t>
            </a:r>
            <a:r>
              <a:rPr lang="nl-BE" dirty="0" err="1">
                <a:solidFill>
                  <a:schemeClr val="accent2"/>
                </a:solidFill>
                <a:latin typeface="Myriad Pro Light" panose="020B0603030403020204" pitchFamily="34" charset="0"/>
              </a:rPr>
              <a:t>wallonne</a:t>
            </a:r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 du </a:t>
            </a:r>
            <a:r>
              <a:rPr lang="nl-BE" dirty="0" err="1">
                <a:solidFill>
                  <a:schemeClr val="accent2"/>
                </a:solidFill>
                <a:latin typeface="Myriad Pro Light" panose="020B0603030403020204" pitchFamily="34" charset="0"/>
              </a:rPr>
              <a:t>Patrimoine</a:t>
            </a:r>
            <a:endParaRPr lang="nl-BE" dirty="0">
              <a:solidFill>
                <a:schemeClr val="accent2"/>
              </a:solidFill>
              <a:latin typeface="Myriad Pro Light" panose="020B0603030403020204" pitchFamily="34" charset="0"/>
            </a:endParaRPr>
          </a:p>
          <a:p>
            <a:r>
              <a:rPr lang="nl-BE" dirty="0">
                <a:latin typeface="Myriad Pro Light" panose="020B0603030403020204" pitchFamily="34" charset="0"/>
              </a:rPr>
              <a:t>Impact op museumcollectie Verviers</a:t>
            </a:r>
          </a:p>
          <a:p>
            <a:pPr lvl="1"/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Caroline Henry – </a:t>
            </a:r>
            <a:r>
              <a:rPr lang="nl-BE" dirty="0" err="1">
                <a:solidFill>
                  <a:schemeClr val="accent2"/>
                </a:solidFill>
                <a:latin typeface="Myriad Pro Light" panose="020B0603030403020204" pitchFamily="34" charset="0"/>
              </a:rPr>
              <a:t>Musées</a:t>
            </a:r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 de Verviers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101A516-1B4F-4795-915E-4F2DC1095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Myriad Pro Light" panose="020B0603030403020204" pitchFamily="34" charset="0"/>
              </a:rPr>
              <a:t>Sprekers &amp; presentaties</a:t>
            </a:r>
          </a:p>
        </p:txBody>
      </p:sp>
    </p:spTree>
    <p:extLst>
      <p:ext uri="{BB962C8B-B14F-4D97-AF65-F5344CB8AC3E}">
        <p14:creationId xmlns:p14="http://schemas.microsoft.com/office/powerpoint/2010/main" val="2588039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11C3E2B-072A-4C16-9227-A64DE2F28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29" y="2013660"/>
            <a:ext cx="8359654" cy="2754000"/>
          </a:xfrm>
        </p:spPr>
        <p:txBody>
          <a:bodyPr/>
          <a:lstStyle/>
          <a:p>
            <a:r>
              <a:rPr lang="nl-BE" dirty="0">
                <a:latin typeface="Myriad Pro Light" panose="020B0603030403020204" pitchFamily="34" charset="0"/>
              </a:rPr>
              <a:t>Ongeziene </a:t>
            </a:r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uitdaging</a:t>
            </a:r>
            <a:r>
              <a:rPr lang="nl-BE" dirty="0">
                <a:latin typeface="Myriad Pro Light" panose="020B0603030403020204" pitchFamily="34" charset="0"/>
              </a:rPr>
              <a:t> voor erfgoedsites bij grootschalige rampen</a:t>
            </a:r>
          </a:p>
          <a:p>
            <a:pPr>
              <a:buNone/>
            </a:pPr>
            <a:endParaRPr lang="nl-BE" dirty="0">
              <a:latin typeface="Myriad Pro Light" panose="020B0603030403020204" pitchFamily="34" charset="0"/>
            </a:endParaRPr>
          </a:p>
          <a:p>
            <a:r>
              <a:rPr lang="nl-BE" dirty="0">
                <a:latin typeface="Myriad Pro Light" panose="020B0603030403020204" pitchFamily="34" charset="0"/>
              </a:rPr>
              <a:t>Enorme </a:t>
            </a:r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schade </a:t>
            </a:r>
            <a:r>
              <a:rPr lang="nl-BE" dirty="0">
                <a:latin typeface="Myriad Pro Light" panose="020B0603030403020204" pitchFamily="34" charset="0"/>
              </a:rPr>
              <a:t>en lang traject voor </a:t>
            </a:r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behandeling</a:t>
            </a:r>
            <a:r>
              <a:rPr lang="nl-BE" dirty="0">
                <a:latin typeface="Myriad Pro Light" panose="020B0603030403020204" pitchFamily="34" charset="0"/>
              </a:rPr>
              <a:t> collecties</a:t>
            </a:r>
          </a:p>
          <a:p>
            <a:pPr>
              <a:buNone/>
            </a:pPr>
            <a:endParaRPr lang="nl-BE" dirty="0">
              <a:latin typeface="Myriad Pro Light" panose="020B0603030403020204" pitchFamily="34" charset="0"/>
            </a:endParaRPr>
          </a:p>
          <a:p>
            <a:r>
              <a:rPr lang="nl-BE" dirty="0">
                <a:latin typeface="Myriad Pro Light" panose="020B0603030403020204" pitchFamily="34" charset="0"/>
              </a:rPr>
              <a:t>Nieuwe </a:t>
            </a:r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samenwerkingsverbanden</a:t>
            </a:r>
            <a:r>
              <a:rPr lang="nl-BE" dirty="0">
                <a:latin typeface="Myriad Pro Light" panose="020B0603030403020204" pitchFamily="34" charset="0"/>
              </a:rPr>
              <a:t> en inzet </a:t>
            </a:r>
            <a:r>
              <a:rPr lang="nl-BE" dirty="0">
                <a:solidFill>
                  <a:schemeClr val="accent2"/>
                </a:solidFill>
                <a:latin typeface="Myriad Pro Light" panose="020B0603030403020204" pitchFamily="34" charset="0"/>
              </a:rPr>
              <a:t>vrijwilligers</a:t>
            </a:r>
          </a:p>
          <a:p>
            <a:pPr>
              <a:buNone/>
            </a:pPr>
            <a:endParaRPr lang="nl-BE" dirty="0">
              <a:latin typeface="Myriad Pro Light" panose="020B060303040302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101A516-1B4F-4795-915E-4F2DC1095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Myriad Pro Light" panose="020B0603030403020204" pitchFamily="34" charset="0"/>
              </a:rPr>
              <a:t>Wat hebben we geleerd?</a:t>
            </a:r>
          </a:p>
        </p:txBody>
      </p:sp>
    </p:spTree>
    <p:extLst>
      <p:ext uri="{BB962C8B-B14F-4D97-AF65-F5344CB8AC3E}">
        <p14:creationId xmlns:p14="http://schemas.microsoft.com/office/powerpoint/2010/main" val="3643717383"/>
      </p:ext>
    </p:extLst>
  </p:cSld>
  <p:clrMapOvr>
    <a:masterClrMapping/>
  </p:clrMapOvr>
</p:sld>
</file>

<file path=ppt/theme/theme1.xml><?xml version="1.0" encoding="utf-8"?>
<a:theme xmlns:a="http://schemas.openxmlformats.org/drawingml/2006/main" name="Aangepast ontwerp">
  <a:themeElements>
    <a:clrScheme name="Vlaamse overheid presentatie">
      <a:dk1>
        <a:srgbClr val="373636"/>
      </a:dk1>
      <a:lt1>
        <a:sysClr val="window" lastClr="FFFFFF"/>
      </a:lt1>
      <a:dk2>
        <a:srgbClr val="6B6B6B"/>
      </a:dk2>
      <a:lt2>
        <a:srgbClr val="F6F5F3"/>
      </a:lt2>
      <a:accent1>
        <a:srgbClr val="FFEB00"/>
      </a:accent1>
      <a:accent2>
        <a:srgbClr val="373636"/>
      </a:accent2>
      <a:accent3>
        <a:srgbClr val="E5DA04"/>
      </a:accent3>
      <a:accent4>
        <a:srgbClr val="6B6B6B"/>
      </a:accent4>
      <a:accent5>
        <a:srgbClr val="D5D5D5"/>
      </a:accent5>
      <a:accent6>
        <a:srgbClr val="989898"/>
      </a:accent6>
      <a:hlink>
        <a:srgbClr val="3C96BE"/>
      </a:hlink>
      <a:folHlink>
        <a:srgbClr val="AA78AA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_verbeeldingwerkt_basic_breedbeeld_16.9_TheOvalOffice" id="{87726B69-36B5-4C66-B0C5-3714EAEEFA60}" vid="{FC3BC4E1-5230-462B-9644-F5FE68A86286}"/>
    </a:ext>
  </a:extLst>
</a:theme>
</file>

<file path=ppt/theme/theme2.xml><?xml version="1.0" encoding="utf-8"?>
<a:theme xmlns:a="http://schemas.openxmlformats.org/drawingml/2006/main" name="1_Presentatie_VO_V6">
  <a:themeElements>
    <a:clrScheme name="Aangepast 1">
      <a:dk1>
        <a:srgbClr val="373636"/>
      </a:dk1>
      <a:lt1>
        <a:sysClr val="window" lastClr="FFFFFF"/>
      </a:lt1>
      <a:dk2>
        <a:srgbClr val="6B6B6B"/>
      </a:dk2>
      <a:lt2>
        <a:srgbClr val="F6F5F3"/>
      </a:lt2>
      <a:accent1>
        <a:srgbClr val="FFEB00"/>
      </a:accent1>
      <a:accent2>
        <a:srgbClr val="0069B4"/>
      </a:accent2>
      <a:accent3>
        <a:srgbClr val="E5DA04"/>
      </a:accent3>
      <a:accent4>
        <a:srgbClr val="6B6B6B"/>
      </a:accent4>
      <a:accent5>
        <a:srgbClr val="D5D5D5"/>
      </a:accent5>
      <a:accent6>
        <a:srgbClr val="989898"/>
      </a:accent6>
      <a:hlink>
        <a:srgbClr val="3C96BE"/>
      </a:hlink>
      <a:folHlink>
        <a:srgbClr val="AA78AA"/>
      </a:folHlink>
    </a:clrScheme>
    <a:fontScheme name="Vlaamse overheid presentatie">
      <a:majorFont>
        <a:latin typeface="FlandersArtSans-Medium"/>
        <a:ea typeface=""/>
        <a:cs typeface=""/>
      </a:majorFont>
      <a:minorFont>
        <a:latin typeface="FlandersArtSerif-Regular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_verbeeldingwerkt_basic_breedbeeld_16.9_TheOvalOffice" id="{87726B69-36B5-4C66-B0C5-3714EAEEFA60}" vid="{1F295A0D-BF33-4BBB-830F-CB48A3C7952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FD8187383FA24D872730E475873C6C" ma:contentTypeVersion="0" ma:contentTypeDescription="Een nieuw document maken." ma:contentTypeScope="" ma:versionID="75be19d5f6240c5f265bda9cadd606d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978a156f712f99d6452530788f7ffe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2DD036-90B0-42FF-BD4F-9784087431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DF51BD-931C-487D-A907-A4A17478AF89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F2C84E0-20B3-4154-96D9-13EA24D3B8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Aangepast ontwerp</Template>
  <TotalTime>5014</TotalTime>
  <Words>534</Words>
  <Application>Microsoft Office PowerPoint</Application>
  <PresentationFormat>Diavoorstelling (16:9)</PresentationFormat>
  <Paragraphs>113</Paragraphs>
  <Slides>25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25</vt:i4>
      </vt:variant>
    </vt:vector>
  </HeadingPairs>
  <TitlesOfParts>
    <vt:vector size="34" baseType="lpstr">
      <vt:lpstr>FlandersArtSans-Regular</vt:lpstr>
      <vt:lpstr>FlandersArtSans-Bold</vt:lpstr>
      <vt:lpstr>Arial</vt:lpstr>
      <vt:lpstr>Myriad Pro Light</vt:lpstr>
      <vt:lpstr>Flanders Art Sans</vt:lpstr>
      <vt:lpstr>FlandersArtSerif-Regular</vt:lpstr>
      <vt:lpstr>Calibri</vt:lpstr>
      <vt:lpstr>Aangepast ontwerp</vt:lpstr>
      <vt:lpstr>1_Presentatie_VO_V6</vt:lpstr>
      <vt:lpstr>Unesco trefdag 2022</vt:lpstr>
      <vt:lpstr>Hoe beschermen we ons cultureel erfgoed tegen overstromingsrampen?</vt:lpstr>
      <vt:lpstr>Programma</vt:lpstr>
      <vt:lpstr>Klimaatverandering in Vlaanderen</vt:lpstr>
      <vt:lpstr>Sprekers &amp; presentaties</vt:lpstr>
      <vt:lpstr>Wat hebben we geleerd?</vt:lpstr>
      <vt:lpstr>Getuigenissen van de overstromingen in de Vesder- en Maasvallei</vt:lpstr>
      <vt:lpstr>Sprekers &amp; presentaties</vt:lpstr>
      <vt:lpstr>Wat hebben we geleerd?</vt:lpstr>
      <vt:lpstr>Lunch  in polyvalente zaal  Opnieuw hier om 13u</vt:lpstr>
      <vt:lpstr>Bestaande maatregelen en acties tegen erfgoedschade bij rampen</vt:lpstr>
      <vt:lpstr>Sprekers &amp; presentaties</vt:lpstr>
      <vt:lpstr>Wat hebben we geleerd?</vt:lpstr>
      <vt:lpstr>Nieuwe maatregelen en acties tegen erfgoedschade in ontwikkeling</vt:lpstr>
      <vt:lpstr>Sprekers &amp; presentaties</vt:lpstr>
      <vt:lpstr>Wat hebben we geleerd?</vt:lpstr>
      <vt:lpstr>Panelgesprek: Welke maatregelen zijn nog nodig?</vt:lpstr>
      <vt:lpstr>Panelgesprek: welke maatregelen zijn nog nodig?</vt:lpstr>
      <vt:lpstr>Koffiepauze in polyvalente zaal  Terug hier om 15u30</vt:lpstr>
      <vt:lpstr>Hoe kan erfgoed bijdragen tot preventie van ovestromingen?</vt:lpstr>
      <vt:lpstr>Sprekers &amp; presentaties</vt:lpstr>
      <vt:lpstr>Wat hebben we geleerd?</vt:lpstr>
      <vt:lpstr>Terugblik  door Unesco-leerstoelhouders</vt:lpstr>
      <vt:lpstr>Sprekers</vt:lpstr>
      <vt:lpstr>Receptie  in polyvalente zaal  Hartelijk bedankt!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Van Damme Lukas</cp:lastModifiedBy>
  <cp:revision>30</cp:revision>
  <cp:lastPrinted>2020-01-08T11:25:46Z</cp:lastPrinted>
  <dcterms:created xsi:type="dcterms:W3CDTF">2019-10-22T11:39:42Z</dcterms:created>
  <dcterms:modified xsi:type="dcterms:W3CDTF">2022-05-04T14:27:57Z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0x010100A9FD8187383FA24D872730E475873C6C</vt:lpwstr>
  </property>
</Properties>
</file>